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65" r:id="rId3"/>
    <p:sldId id="259" r:id="rId4"/>
    <p:sldId id="257" r:id="rId5"/>
    <p:sldId id="258" r:id="rId6"/>
    <p:sldId id="266" r:id="rId7"/>
    <p:sldId id="270" r:id="rId8"/>
    <p:sldId id="268" r:id="rId9"/>
    <p:sldId id="271" r:id="rId10"/>
    <p:sldId id="269" r:id="rId11"/>
    <p:sldId id="272" r:id="rId12"/>
    <p:sldId id="276" r:id="rId13"/>
    <p:sldId id="274" r:id="rId14"/>
    <p:sldId id="275" r:id="rId15"/>
    <p:sldId id="27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5B96CD-FB45-40C9-9633-BEF0E406C31D}" v="27" dt="2024-01-10T17:53:01.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0"/>
  </p:normalViewPr>
  <p:slideViewPr>
    <p:cSldViewPr snapToGrid="0">
      <p:cViewPr varScale="1">
        <p:scale>
          <a:sx n="108" d="100"/>
          <a:sy n="108" d="100"/>
        </p:scale>
        <p:origin x="6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dan Johnson" userId="64b3022c-ef27-475f-a902-22f6678be412" providerId="ADAL" clId="{125B96CD-FB45-40C9-9633-BEF0E406C31D}"/>
    <pc:docChg chg="undo custSel addSld delSld modSld sldOrd">
      <pc:chgData name="Jordan Johnson" userId="64b3022c-ef27-475f-a902-22f6678be412" providerId="ADAL" clId="{125B96CD-FB45-40C9-9633-BEF0E406C31D}" dt="2024-01-10T17:53:01.165" v="1460" actId="20577"/>
      <pc:docMkLst>
        <pc:docMk/>
      </pc:docMkLst>
      <pc:sldChg chg="modSp mod">
        <pc:chgData name="Jordan Johnson" userId="64b3022c-ef27-475f-a902-22f6678be412" providerId="ADAL" clId="{125B96CD-FB45-40C9-9633-BEF0E406C31D}" dt="2023-12-06T19:52:30.210" v="1457" actId="20577"/>
        <pc:sldMkLst>
          <pc:docMk/>
          <pc:sldMk cId="3745163055" sldId="257"/>
        </pc:sldMkLst>
        <pc:spChg chg="mod">
          <ac:chgData name="Jordan Johnson" userId="64b3022c-ef27-475f-a902-22f6678be412" providerId="ADAL" clId="{125B96CD-FB45-40C9-9633-BEF0E406C31D}" dt="2023-12-06T19:52:30.210" v="1457" actId="20577"/>
          <ac:spMkLst>
            <pc:docMk/>
            <pc:sldMk cId="3745163055" sldId="257"/>
            <ac:spMk id="1037" creationId="{7E59E3BC-DEB8-E605-7447-1F5CBED5F012}"/>
          </ac:spMkLst>
        </pc:spChg>
      </pc:sldChg>
      <pc:sldChg chg="modSp mod">
        <pc:chgData name="Jordan Johnson" userId="64b3022c-ef27-475f-a902-22f6678be412" providerId="ADAL" clId="{125B96CD-FB45-40C9-9633-BEF0E406C31D}" dt="2023-11-30T18:26:31.866" v="51" actId="2711"/>
        <pc:sldMkLst>
          <pc:docMk/>
          <pc:sldMk cId="1691746188" sldId="258"/>
        </pc:sldMkLst>
        <pc:spChg chg="mod">
          <ac:chgData name="Jordan Johnson" userId="64b3022c-ef27-475f-a902-22f6678be412" providerId="ADAL" clId="{125B96CD-FB45-40C9-9633-BEF0E406C31D}" dt="2023-11-30T18:26:31.866" v="51" actId="2711"/>
          <ac:spMkLst>
            <pc:docMk/>
            <pc:sldMk cId="1691746188" sldId="258"/>
            <ac:spMk id="22" creationId="{EB206BD2-C17B-A5FC-A505-BC8F50394422}"/>
          </ac:spMkLst>
        </pc:spChg>
      </pc:sldChg>
      <pc:sldChg chg="addSp delSp modSp mod">
        <pc:chgData name="Jordan Johnson" userId="64b3022c-ef27-475f-a902-22f6678be412" providerId="ADAL" clId="{125B96CD-FB45-40C9-9633-BEF0E406C31D}" dt="2023-12-06T00:22:56.395" v="1090" actId="26606"/>
        <pc:sldMkLst>
          <pc:docMk/>
          <pc:sldMk cId="1952950993" sldId="265"/>
        </pc:sldMkLst>
        <pc:spChg chg="mod">
          <ac:chgData name="Jordan Johnson" userId="64b3022c-ef27-475f-a902-22f6678be412" providerId="ADAL" clId="{125B96CD-FB45-40C9-9633-BEF0E406C31D}" dt="2023-12-06T00:22:56.395" v="1090" actId="26606"/>
          <ac:spMkLst>
            <pc:docMk/>
            <pc:sldMk cId="1952950993" sldId="265"/>
            <ac:spMk id="2" creationId="{A4A8B8A4-054A-8B66-15B2-F23886083838}"/>
          </ac:spMkLst>
        </pc:spChg>
        <pc:spChg chg="del">
          <ac:chgData name="Jordan Johnson" userId="64b3022c-ef27-475f-a902-22f6678be412" providerId="ADAL" clId="{125B96CD-FB45-40C9-9633-BEF0E406C31D}" dt="2023-12-06T00:22:56.395" v="1090" actId="26606"/>
          <ac:spMkLst>
            <pc:docMk/>
            <pc:sldMk cId="1952950993" sldId="265"/>
            <ac:spMk id="40" creationId="{43F8A58B-5155-44CE-A5FF-7647B47D0A7A}"/>
          </ac:spMkLst>
        </pc:spChg>
        <pc:spChg chg="del">
          <ac:chgData name="Jordan Johnson" userId="64b3022c-ef27-475f-a902-22f6678be412" providerId="ADAL" clId="{125B96CD-FB45-40C9-9633-BEF0E406C31D}" dt="2023-12-06T00:22:56.395" v="1090" actId="26606"/>
          <ac:spMkLst>
            <pc:docMk/>
            <pc:sldMk cId="1952950993" sldId="265"/>
            <ac:spMk id="41" creationId="{BACC6370-2D7E-4714-9D71-7542949D7D5D}"/>
          </ac:spMkLst>
        </pc:spChg>
        <pc:spChg chg="del">
          <ac:chgData name="Jordan Johnson" userId="64b3022c-ef27-475f-a902-22f6678be412" providerId="ADAL" clId="{125B96CD-FB45-40C9-9633-BEF0E406C31D}" dt="2023-12-06T00:22:56.395" v="1090" actId="26606"/>
          <ac:spMkLst>
            <pc:docMk/>
            <pc:sldMk cId="1952950993" sldId="265"/>
            <ac:spMk id="42" creationId="{443F2ACA-E6D6-4028-82DD-F03C262D5DE6}"/>
          </ac:spMkLst>
        </pc:spChg>
        <pc:spChg chg="del">
          <ac:chgData name="Jordan Johnson" userId="64b3022c-ef27-475f-a902-22f6678be412" providerId="ADAL" clId="{125B96CD-FB45-40C9-9633-BEF0E406C31D}" dt="2023-12-06T00:22:56.395" v="1090" actId="26606"/>
          <ac:spMkLst>
            <pc:docMk/>
            <pc:sldMk cId="1952950993" sldId="265"/>
            <ac:spMk id="43" creationId="{256B2C21-A230-48C0-8DF1-C46611373C44}"/>
          </ac:spMkLst>
        </pc:spChg>
        <pc:spChg chg="del">
          <ac:chgData name="Jordan Johnson" userId="64b3022c-ef27-475f-a902-22f6678be412" providerId="ADAL" clId="{125B96CD-FB45-40C9-9633-BEF0E406C31D}" dt="2023-12-06T00:22:56.395" v="1090" actId="26606"/>
          <ac:spMkLst>
            <pc:docMk/>
            <pc:sldMk cId="1952950993" sldId="265"/>
            <ac:spMk id="44" creationId="{3847E18C-932D-4C95-AABA-FEC7C9499AD7}"/>
          </ac:spMkLst>
        </pc:spChg>
        <pc:spChg chg="del">
          <ac:chgData name="Jordan Johnson" userId="64b3022c-ef27-475f-a902-22f6678be412" providerId="ADAL" clId="{125B96CD-FB45-40C9-9633-BEF0E406C31D}" dt="2023-12-06T00:22:56.395" v="1090" actId="26606"/>
          <ac:spMkLst>
            <pc:docMk/>
            <pc:sldMk cId="1952950993" sldId="265"/>
            <ac:spMk id="45" creationId="{3150CB11-0C61-439E-910F-5787759E72A0}"/>
          </ac:spMkLst>
        </pc:spChg>
        <pc:spChg chg="add">
          <ac:chgData name="Jordan Johnson" userId="64b3022c-ef27-475f-a902-22f6678be412" providerId="ADAL" clId="{125B96CD-FB45-40C9-9633-BEF0E406C31D}" dt="2023-12-06T00:22:56.395" v="1090" actId="26606"/>
          <ac:spMkLst>
            <pc:docMk/>
            <pc:sldMk cId="1952950993" sldId="265"/>
            <ac:spMk id="51" creationId="{9DBC8166-481C-4473-95F5-9A5B9073B7F1}"/>
          </ac:spMkLst>
        </pc:spChg>
        <pc:spChg chg="add">
          <ac:chgData name="Jordan Johnson" userId="64b3022c-ef27-475f-a902-22f6678be412" providerId="ADAL" clId="{125B96CD-FB45-40C9-9633-BEF0E406C31D}" dt="2023-12-06T00:22:56.395" v="1090" actId="26606"/>
          <ac:spMkLst>
            <pc:docMk/>
            <pc:sldMk cId="1952950993" sldId="265"/>
            <ac:spMk id="53" creationId="{A5A5CE6E-90AF-4D43-A014-1F9EC83EB93D}"/>
          </ac:spMkLst>
        </pc:spChg>
        <pc:graphicFrameChg chg="mod modGraphic">
          <ac:chgData name="Jordan Johnson" userId="64b3022c-ef27-475f-a902-22f6678be412" providerId="ADAL" clId="{125B96CD-FB45-40C9-9633-BEF0E406C31D}" dt="2023-12-06T00:22:56.395" v="1090" actId="26606"/>
          <ac:graphicFrameMkLst>
            <pc:docMk/>
            <pc:sldMk cId="1952950993" sldId="265"/>
            <ac:graphicFrameMk id="46" creationId="{2CDE0689-D95C-0A04-E1D7-6A445F923691}"/>
          </ac:graphicFrameMkLst>
        </pc:graphicFrameChg>
      </pc:sldChg>
      <pc:sldChg chg="modSp mod">
        <pc:chgData name="Jordan Johnson" userId="64b3022c-ef27-475f-a902-22f6678be412" providerId="ADAL" clId="{125B96CD-FB45-40C9-9633-BEF0E406C31D}" dt="2023-11-30T18:28:43.887" v="102" actId="113"/>
        <pc:sldMkLst>
          <pc:docMk/>
          <pc:sldMk cId="3143945690" sldId="266"/>
        </pc:sldMkLst>
        <pc:spChg chg="mod">
          <ac:chgData name="Jordan Johnson" userId="64b3022c-ef27-475f-a902-22f6678be412" providerId="ADAL" clId="{125B96CD-FB45-40C9-9633-BEF0E406C31D}" dt="2023-11-30T18:26:40.348" v="52" actId="2711"/>
          <ac:spMkLst>
            <pc:docMk/>
            <pc:sldMk cId="3143945690" sldId="266"/>
            <ac:spMk id="2" creationId="{39A4A28C-326E-6BA6-34B8-D14030897B3B}"/>
          </ac:spMkLst>
        </pc:spChg>
        <pc:spChg chg="mod">
          <ac:chgData name="Jordan Johnson" userId="64b3022c-ef27-475f-a902-22f6678be412" providerId="ADAL" clId="{125B96CD-FB45-40C9-9633-BEF0E406C31D}" dt="2023-11-30T18:28:43.887" v="102" actId="113"/>
          <ac:spMkLst>
            <pc:docMk/>
            <pc:sldMk cId="3143945690" sldId="266"/>
            <ac:spMk id="3" creationId="{25900F75-2E5B-FD5A-72AF-D0C741D9885E}"/>
          </ac:spMkLst>
        </pc:spChg>
      </pc:sldChg>
      <pc:sldChg chg="addSp modSp new mod setBg">
        <pc:chgData name="Jordan Johnson" userId="64b3022c-ef27-475f-a902-22f6678be412" providerId="ADAL" clId="{125B96CD-FB45-40C9-9633-BEF0E406C31D}" dt="2023-11-30T18:26:59.239" v="56" actId="20577"/>
        <pc:sldMkLst>
          <pc:docMk/>
          <pc:sldMk cId="4200764605" sldId="268"/>
        </pc:sldMkLst>
        <pc:spChg chg="mod">
          <ac:chgData name="Jordan Johnson" userId="64b3022c-ef27-475f-a902-22f6678be412" providerId="ADAL" clId="{125B96CD-FB45-40C9-9633-BEF0E406C31D}" dt="2023-11-30T18:25:46.836" v="42" actId="113"/>
          <ac:spMkLst>
            <pc:docMk/>
            <pc:sldMk cId="4200764605" sldId="268"/>
            <ac:spMk id="2" creationId="{96952275-CF4E-5958-0E7A-0E88C44FC4A1}"/>
          </ac:spMkLst>
        </pc:spChg>
        <pc:spChg chg="mod">
          <ac:chgData name="Jordan Johnson" userId="64b3022c-ef27-475f-a902-22f6678be412" providerId="ADAL" clId="{125B96CD-FB45-40C9-9633-BEF0E406C31D}" dt="2023-11-30T18:26:59.239" v="56" actId="20577"/>
          <ac:spMkLst>
            <pc:docMk/>
            <pc:sldMk cId="4200764605" sldId="268"/>
            <ac:spMk id="3" creationId="{3BEDDA65-551B-131B-3A77-F1369E13EA84}"/>
          </ac:spMkLst>
        </pc:spChg>
        <pc:spChg chg="add">
          <ac:chgData name="Jordan Johnson" userId="64b3022c-ef27-475f-a902-22f6678be412" providerId="ADAL" clId="{125B96CD-FB45-40C9-9633-BEF0E406C31D}" dt="2023-11-30T18:25:40.360" v="41" actId="26606"/>
          <ac:spMkLst>
            <pc:docMk/>
            <pc:sldMk cId="4200764605" sldId="268"/>
            <ac:spMk id="8" creationId="{F837543A-6020-4505-A233-C9DB4BF74011}"/>
          </ac:spMkLst>
        </pc:spChg>
        <pc:spChg chg="add">
          <ac:chgData name="Jordan Johnson" userId="64b3022c-ef27-475f-a902-22f6678be412" providerId="ADAL" clId="{125B96CD-FB45-40C9-9633-BEF0E406C31D}" dt="2023-11-30T18:25:40.360" v="41" actId="26606"/>
          <ac:spMkLst>
            <pc:docMk/>
            <pc:sldMk cId="4200764605" sldId="268"/>
            <ac:spMk id="10" creationId="{35B16301-FB18-48BA-A6DD-C37CAF6F9A18}"/>
          </ac:spMkLst>
        </pc:spChg>
        <pc:spChg chg="add">
          <ac:chgData name="Jordan Johnson" userId="64b3022c-ef27-475f-a902-22f6678be412" providerId="ADAL" clId="{125B96CD-FB45-40C9-9633-BEF0E406C31D}" dt="2023-11-30T18:25:40.360" v="41" actId="26606"/>
          <ac:spMkLst>
            <pc:docMk/>
            <pc:sldMk cId="4200764605" sldId="268"/>
            <ac:spMk id="12" creationId="{C3C0D90E-074A-4F52-9B11-B52BEF4BCBE5}"/>
          </ac:spMkLst>
        </pc:spChg>
        <pc:spChg chg="add">
          <ac:chgData name="Jordan Johnson" userId="64b3022c-ef27-475f-a902-22f6678be412" providerId="ADAL" clId="{125B96CD-FB45-40C9-9633-BEF0E406C31D}" dt="2023-11-30T18:25:40.360" v="41" actId="26606"/>
          <ac:spMkLst>
            <pc:docMk/>
            <pc:sldMk cId="4200764605" sldId="268"/>
            <ac:spMk id="14" creationId="{CABBD4C1-E6F8-46F6-8152-A8A97490BF4D}"/>
          </ac:spMkLst>
        </pc:spChg>
        <pc:spChg chg="add">
          <ac:chgData name="Jordan Johnson" userId="64b3022c-ef27-475f-a902-22f6678be412" providerId="ADAL" clId="{125B96CD-FB45-40C9-9633-BEF0E406C31D}" dt="2023-11-30T18:25:40.360" v="41" actId="26606"/>
          <ac:spMkLst>
            <pc:docMk/>
            <pc:sldMk cId="4200764605" sldId="268"/>
            <ac:spMk id="16" creationId="{83BA5EF5-1FE9-4BF9-83BB-269BCDDF6156}"/>
          </ac:spMkLst>
        </pc:spChg>
        <pc:spChg chg="add">
          <ac:chgData name="Jordan Johnson" userId="64b3022c-ef27-475f-a902-22f6678be412" providerId="ADAL" clId="{125B96CD-FB45-40C9-9633-BEF0E406C31D}" dt="2023-11-30T18:25:40.360" v="41" actId="26606"/>
          <ac:spMkLst>
            <pc:docMk/>
            <pc:sldMk cId="4200764605" sldId="268"/>
            <ac:spMk id="20" creationId="{88853921-7BC9-4BDE-ACAB-133C683C82D6}"/>
          </ac:spMkLst>
        </pc:spChg>
        <pc:spChg chg="add">
          <ac:chgData name="Jordan Johnson" userId="64b3022c-ef27-475f-a902-22f6678be412" providerId="ADAL" clId="{125B96CD-FB45-40C9-9633-BEF0E406C31D}" dt="2023-11-30T18:25:40.360" v="41" actId="26606"/>
          <ac:spMkLst>
            <pc:docMk/>
            <pc:sldMk cId="4200764605" sldId="268"/>
            <ac:spMk id="22" creationId="{09192968-3AE7-4470-A61C-97294BB92731}"/>
          </ac:spMkLst>
        </pc:spChg>
        <pc:spChg chg="add">
          <ac:chgData name="Jordan Johnson" userId="64b3022c-ef27-475f-a902-22f6678be412" providerId="ADAL" clId="{125B96CD-FB45-40C9-9633-BEF0E406C31D}" dt="2023-11-30T18:25:40.360" v="41" actId="26606"/>
          <ac:spMkLst>
            <pc:docMk/>
            <pc:sldMk cId="4200764605" sldId="268"/>
            <ac:spMk id="24" creationId="{3AB72E55-43E4-4356-BFE8-E2102CB0B505}"/>
          </ac:spMkLst>
        </pc:spChg>
        <pc:cxnChg chg="add">
          <ac:chgData name="Jordan Johnson" userId="64b3022c-ef27-475f-a902-22f6678be412" providerId="ADAL" clId="{125B96CD-FB45-40C9-9633-BEF0E406C31D}" dt="2023-11-30T18:25:40.360" v="41" actId="26606"/>
          <ac:cxnSpMkLst>
            <pc:docMk/>
            <pc:sldMk cId="4200764605" sldId="268"/>
            <ac:cxnSpMk id="18" creationId="{4B3BCACB-5880-460B-9606-8C433A9AF99D}"/>
          </ac:cxnSpMkLst>
        </pc:cxnChg>
      </pc:sldChg>
      <pc:sldChg chg="addSp delSp modSp new mod ord setBg">
        <pc:chgData name="Jordan Johnson" userId="64b3022c-ef27-475f-a902-22f6678be412" providerId="ADAL" clId="{125B96CD-FB45-40C9-9633-BEF0E406C31D}" dt="2023-12-06T00:27:24.267" v="1097"/>
        <pc:sldMkLst>
          <pc:docMk/>
          <pc:sldMk cId="1620218908" sldId="269"/>
        </pc:sldMkLst>
        <pc:spChg chg="mod">
          <ac:chgData name="Jordan Johnson" userId="64b3022c-ef27-475f-a902-22f6678be412" providerId="ADAL" clId="{125B96CD-FB45-40C9-9633-BEF0E406C31D}" dt="2023-11-30T18:28:57.533" v="105" actId="113"/>
          <ac:spMkLst>
            <pc:docMk/>
            <pc:sldMk cId="1620218908" sldId="269"/>
            <ac:spMk id="2" creationId="{8E0E9464-1D85-E965-4B87-2A940110A6B5}"/>
          </ac:spMkLst>
        </pc:spChg>
        <pc:spChg chg="mod">
          <ac:chgData name="Jordan Johnson" userId="64b3022c-ef27-475f-a902-22f6678be412" providerId="ADAL" clId="{125B96CD-FB45-40C9-9633-BEF0E406C31D}" dt="2023-11-30T18:28:56.727" v="104" actId="2711"/>
          <ac:spMkLst>
            <pc:docMk/>
            <pc:sldMk cId="1620218908" sldId="269"/>
            <ac:spMk id="3" creationId="{0F0DF0F4-5D98-FFDB-3F6D-DE6A036DC13E}"/>
          </ac:spMkLst>
        </pc:spChg>
        <pc:spChg chg="add del">
          <ac:chgData name="Jordan Johnson" userId="64b3022c-ef27-475f-a902-22f6678be412" providerId="ADAL" clId="{125B96CD-FB45-40C9-9633-BEF0E406C31D}" dt="2023-11-30T18:27:50.905" v="97" actId="26606"/>
          <ac:spMkLst>
            <pc:docMk/>
            <pc:sldMk cId="1620218908" sldId="269"/>
            <ac:spMk id="9" creationId="{3AFE8227-C443-417B-BA91-520EB1EF4559}"/>
          </ac:spMkLst>
        </pc:spChg>
        <pc:spChg chg="add del">
          <ac:chgData name="Jordan Johnson" userId="64b3022c-ef27-475f-a902-22f6678be412" providerId="ADAL" clId="{125B96CD-FB45-40C9-9633-BEF0E406C31D}" dt="2023-11-30T18:27:50.905" v="97" actId="26606"/>
          <ac:spMkLst>
            <pc:docMk/>
            <pc:sldMk cId="1620218908" sldId="269"/>
            <ac:spMk id="11" creationId="{907741FC-B544-4A6E-B831-6789D042333D}"/>
          </ac:spMkLst>
        </pc:spChg>
        <pc:spChg chg="add del">
          <ac:chgData name="Jordan Johnson" userId="64b3022c-ef27-475f-a902-22f6678be412" providerId="ADAL" clId="{125B96CD-FB45-40C9-9633-BEF0E406C31D}" dt="2023-11-30T18:27:50.905" v="97" actId="26606"/>
          <ac:spMkLst>
            <pc:docMk/>
            <pc:sldMk cId="1620218908" sldId="269"/>
            <ac:spMk id="13" creationId="{3F0BE7ED-7814-4273-B18A-F26CC0380380}"/>
          </ac:spMkLst>
        </pc:spChg>
        <pc:spChg chg="add">
          <ac:chgData name="Jordan Johnson" userId="64b3022c-ef27-475f-a902-22f6678be412" providerId="ADAL" clId="{125B96CD-FB45-40C9-9633-BEF0E406C31D}" dt="2023-11-30T18:27:50.914" v="98" actId="26606"/>
          <ac:spMkLst>
            <pc:docMk/>
            <pc:sldMk cId="1620218908" sldId="269"/>
            <ac:spMk id="15" creationId="{F944E337-3E5D-4A1F-A5A1-2057F25B8A7B}"/>
          </ac:spMkLst>
        </pc:spChg>
        <pc:spChg chg="add">
          <ac:chgData name="Jordan Johnson" userId="64b3022c-ef27-475f-a902-22f6678be412" providerId="ADAL" clId="{125B96CD-FB45-40C9-9633-BEF0E406C31D}" dt="2023-11-30T18:27:50.914" v="98" actId="26606"/>
          <ac:spMkLst>
            <pc:docMk/>
            <pc:sldMk cId="1620218908" sldId="269"/>
            <ac:spMk id="16" creationId="{4DA50D69-7CF7-4844-B844-A2B821C77F24}"/>
          </ac:spMkLst>
        </pc:spChg>
        <pc:picChg chg="add del">
          <ac:chgData name="Jordan Johnson" userId="64b3022c-ef27-475f-a902-22f6678be412" providerId="ADAL" clId="{125B96CD-FB45-40C9-9633-BEF0E406C31D}" dt="2023-11-30T18:27:50.905" v="97" actId="26606"/>
          <ac:picMkLst>
            <pc:docMk/>
            <pc:sldMk cId="1620218908" sldId="269"/>
            <ac:picMk id="5" creationId="{8C1C8F60-2153-9E18-6095-5CD653222B46}"/>
          </ac:picMkLst>
        </pc:picChg>
        <pc:picChg chg="add">
          <ac:chgData name="Jordan Johnson" userId="64b3022c-ef27-475f-a902-22f6678be412" providerId="ADAL" clId="{125B96CD-FB45-40C9-9633-BEF0E406C31D}" dt="2023-11-30T18:27:50.914" v="98" actId="26606"/>
          <ac:picMkLst>
            <pc:docMk/>
            <pc:sldMk cId="1620218908" sldId="269"/>
            <ac:picMk id="17" creationId="{D701FC89-13CD-15E4-FE92-F4E0855B6D27}"/>
          </ac:picMkLst>
        </pc:picChg>
      </pc:sldChg>
      <pc:sldChg chg="addSp delSp modSp new mod ord setBg setClrOvrMap">
        <pc:chgData name="Jordan Johnson" userId="64b3022c-ef27-475f-a902-22f6678be412" providerId="ADAL" clId="{125B96CD-FB45-40C9-9633-BEF0E406C31D}" dt="2023-12-06T00:13:43.220" v="385" actId="20577"/>
        <pc:sldMkLst>
          <pc:docMk/>
          <pc:sldMk cId="2670767950" sldId="270"/>
        </pc:sldMkLst>
        <pc:spChg chg="mod">
          <ac:chgData name="Jordan Johnson" userId="64b3022c-ef27-475f-a902-22f6678be412" providerId="ADAL" clId="{125B96CD-FB45-40C9-9633-BEF0E406C31D}" dt="2023-12-06T00:13:35.461" v="381" actId="26606"/>
          <ac:spMkLst>
            <pc:docMk/>
            <pc:sldMk cId="2670767950" sldId="270"/>
            <ac:spMk id="2" creationId="{DAA9C4B2-0622-C7AD-AC76-1DAC8B5214D2}"/>
          </ac:spMkLst>
        </pc:spChg>
        <pc:spChg chg="add del mod">
          <ac:chgData name="Jordan Johnson" userId="64b3022c-ef27-475f-a902-22f6678be412" providerId="ADAL" clId="{125B96CD-FB45-40C9-9633-BEF0E406C31D}" dt="2023-12-06T00:13:35.461" v="381" actId="26606"/>
          <ac:spMkLst>
            <pc:docMk/>
            <pc:sldMk cId="2670767950" sldId="270"/>
            <ac:spMk id="3" creationId="{C8BB78A0-73FC-B64D-F181-39EFFDC41100}"/>
          </ac:spMkLst>
        </pc:spChg>
        <pc:spChg chg="add del">
          <ac:chgData name="Jordan Johnson" userId="64b3022c-ef27-475f-a902-22f6678be412" providerId="ADAL" clId="{125B96CD-FB45-40C9-9633-BEF0E406C31D}" dt="2023-12-06T00:13:35.441" v="380" actId="26606"/>
          <ac:spMkLst>
            <pc:docMk/>
            <pc:sldMk cId="2670767950" sldId="270"/>
            <ac:spMk id="9" creationId="{04812C46-200A-4DEB-A05E-3ED6C68C2387}"/>
          </ac:spMkLst>
        </pc:spChg>
        <pc:spChg chg="add del">
          <ac:chgData name="Jordan Johnson" userId="64b3022c-ef27-475f-a902-22f6678be412" providerId="ADAL" clId="{125B96CD-FB45-40C9-9633-BEF0E406C31D}" dt="2023-12-06T00:12:23.059" v="340" actId="26606"/>
          <ac:spMkLst>
            <pc:docMk/>
            <pc:sldMk cId="2670767950" sldId="270"/>
            <ac:spMk id="10" creationId="{9228552E-C8B1-4A80-8448-0787CE0FC704}"/>
          </ac:spMkLst>
        </pc:spChg>
        <pc:spChg chg="add del">
          <ac:chgData name="Jordan Johnson" userId="64b3022c-ef27-475f-a902-22f6678be412" providerId="ADAL" clId="{125B96CD-FB45-40C9-9633-BEF0E406C31D}" dt="2023-12-06T00:13:35.441" v="380" actId="26606"/>
          <ac:spMkLst>
            <pc:docMk/>
            <pc:sldMk cId="2670767950" sldId="270"/>
            <ac:spMk id="11" creationId="{D1EA859B-E555-4109-94F3-6700E046E008}"/>
          </ac:spMkLst>
        </pc:spChg>
        <pc:spChg chg="add">
          <ac:chgData name="Jordan Johnson" userId="64b3022c-ef27-475f-a902-22f6678be412" providerId="ADAL" clId="{125B96CD-FB45-40C9-9633-BEF0E406C31D}" dt="2023-12-06T00:13:35.461" v="381" actId="26606"/>
          <ac:spMkLst>
            <pc:docMk/>
            <pc:sldMk cId="2670767950" sldId="270"/>
            <ac:spMk id="13" creationId="{9228552E-C8B1-4A80-8448-0787CE0FC704}"/>
          </ac:spMkLst>
        </pc:spChg>
        <pc:graphicFrameChg chg="add del mod">
          <ac:chgData name="Jordan Johnson" userId="64b3022c-ef27-475f-a902-22f6678be412" providerId="ADAL" clId="{125B96CD-FB45-40C9-9633-BEF0E406C31D}" dt="2023-12-06T00:12:23.059" v="340" actId="26606"/>
          <ac:graphicFrameMkLst>
            <pc:docMk/>
            <pc:sldMk cId="2670767950" sldId="270"/>
            <ac:graphicFrameMk id="5" creationId="{07AA0458-5FA9-A68D-F309-FB2CB91C6DA3}"/>
          </ac:graphicFrameMkLst>
        </pc:graphicFrameChg>
        <pc:graphicFrameChg chg="add mod">
          <ac:chgData name="Jordan Johnson" userId="64b3022c-ef27-475f-a902-22f6678be412" providerId="ADAL" clId="{125B96CD-FB45-40C9-9633-BEF0E406C31D}" dt="2023-12-06T00:13:43.220" v="385" actId="20577"/>
          <ac:graphicFrameMkLst>
            <pc:docMk/>
            <pc:sldMk cId="2670767950" sldId="270"/>
            <ac:graphicFrameMk id="15" creationId="{5AE830F6-74BF-F9BD-52F3-E703D4F9D969}"/>
          </ac:graphicFrameMkLst>
        </pc:graphicFrameChg>
        <pc:picChg chg="add del">
          <ac:chgData name="Jordan Johnson" userId="64b3022c-ef27-475f-a902-22f6678be412" providerId="ADAL" clId="{125B96CD-FB45-40C9-9633-BEF0E406C31D}" dt="2023-12-06T00:12:23.059" v="340" actId="26606"/>
          <ac:picMkLst>
            <pc:docMk/>
            <pc:sldMk cId="2670767950" sldId="270"/>
            <ac:picMk id="6" creationId="{CCABCCA1-702D-D8D8-5B3B-8F05AC2EBB1A}"/>
          </ac:picMkLst>
        </pc:picChg>
        <pc:picChg chg="add del">
          <ac:chgData name="Jordan Johnson" userId="64b3022c-ef27-475f-a902-22f6678be412" providerId="ADAL" clId="{125B96CD-FB45-40C9-9633-BEF0E406C31D}" dt="2023-12-06T00:13:35.441" v="380" actId="26606"/>
          <ac:picMkLst>
            <pc:docMk/>
            <pc:sldMk cId="2670767950" sldId="270"/>
            <ac:picMk id="7" creationId="{E5D273AE-83CA-A6FF-6248-C7334F863B1A}"/>
          </ac:picMkLst>
        </pc:picChg>
        <pc:picChg chg="add">
          <ac:chgData name="Jordan Johnson" userId="64b3022c-ef27-475f-a902-22f6678be412" providerId="ADAL" clId="{125B96CD-FB45-40C9-9633-BEF0E406C31D}" dt="2023-12-06T00:13:35.461" v="381" actId="26606"/>
          <ac:picMkLst>
            <pc:docMk/>
            <pc:sldMk cId="2670767950" sldId="270"/>
            <ac:picMk id="14" creationId="{76D37645-B0A4-D248-A514-E3A83DD096ED}"/>
          </ac:picMkLst>
        </pc:picChg>
      </pc:sldChg>
      <pc:sldChg chg="addSp delSp modSp new mod setBg setClrOvrMap">
        <pc:chgData name="Jordan Johnson" userId="64b3022c-ef27-475f-a902-22f6678be412" providerId="ADAL" clId="{125B96CD-FB45-40C9-9633-BEF0E406C31D}" dt="2023-12-06T00:18:22.595" v="487" actId="26606"/>
        <pc:sldMkLst>
          <pc:docMk/>
          <pc:sldMk cId="1703323623" sldId="271"/>
        </pc:sldMkLst>
        <pc:spChg chg="mod">
          <ac:chgData name="Jordan Johnson" userId="64b3022c-ef27-475f-a902-22f6678be412" providerId="ADAL" clId="{125B96CD-FB45-40C9-9633-BEF0E406C31D}" dt="2023-12-06T00:18:22.595" v="487" actId="26606"/>
          <ac:spMkLst>
            <pc:docMk/>
            <pc:sldMk cId="1703323623" sldId="271"/>
            <ac:spMk id="2" creationId="{FCE7CA1F-FAFD-D10D-A71E-E36F64B29F98}"/>
          </ac:spMkLst>
        </pc:spChg>
        <pc:spChg chg="add del mod">
          <ac:chgData name="Jordan Johnson" userId="64b3022c-ef27-475f-a902-22f6678be412" providerId="ADAL" clId="{125B96CD-FB45-40C9-9633-BEF0E406C31D}" dt="2023-12-06T00:18:22.595" v="487" actId="26606"/>
          <ac:spMkLst>
            <pc:docMk/>
            <pc:sldMk cId="1703323623" sldId="271"/>
            <ac:spMk id="3" creationId="{BEB84DF2-7173-9872-D772-D7AAB8AEC963}"/>
          </ac:spMkLst>
        </pc:spChg>
        <pc:spChg chg="add">
          <ac:chgData name="Jordan Johnson" userId="64b3022c-ef27-475f-a902-22f6678be412" providerId="ADAL" clId="{125B96CD-FB45-40C9-9633-BEF0E406C31D}" dt="2023-12-06T00:18:22.595" v="487" actId="26606"/>
          <ac:spMkLst>
            <pc:docMk/>
            <pc:sldMk cId="1703323623" sldId="271"/>
            <ac:spMk id="6" creationId="{53B021B3-DE93-4AB7-8A18-CF5F1CED88B8}"/>
          </ac:spMkLst>
        </pc:spChg>
        <pc:spChg chg="add">
          <ac:chgData name="Jordan Johnson" userId="64b3022c-ef27-475f-a902-22f6678be412" providerId="ADAL" clId="{125B96CD-FB45-40C9-9633-BEF0E406C31D}" dt="2023-12-06T00:18:22.595" v="487" actId="26606"/>
          <ac:spMkLst>
            <pc:docMk/>
            <pc:sldMk cId="1703323623" sldId="271"/>
            <ac:spMk id="8" creationId="{52D502E5-F6B4-4D58-B4AE-FC466FF15EE8}"/>
          </ac:spMkLst>
        </pc:spChg>
        <pc:spChg chg="add del">
          <ac:chgData name="Jordan Johnson" userId="64b3022c-ef27-475f-a902-22f6678be412" providerId="ADAL" clId="{125B96CD-FB45-40C9-9633-BEF0E406C31D}" dt="2023-12-06T00:17:30.460" v="463" actId="26606"/>
          <ac:spMkLst>
            <pc:docMk/>
            <pc:sldMk cId="1703323623" sldId="271"/>
            <ac:spMk id="9" creationId="{53B021B3-DE93-4AB7-8A18-CF5F1CED88B8}"/>
          </ac:spMkLst>
        </pc:spChg>
        <pc:spChg chg="add">
          <ac:chgData name="Jordan Johnson" userId="64b3022c-ef27-475f-a902-22f6678be412" providerId="ADAL" clId="{125B96CD-FB45-40C9-9633-BEF0E406C31D}" dt="2023-12-06T00:18:22.595" v="487" actId="26606"/>
          <ac:spMkLst>
            <pc:docMk/>
            <pc:sldMk cId="1703323623" sldId="271"/>
            <ac:spMk id="10" creationId="{9DECDBF4-02B6-4BB4-B65B-B8107AD6A9E8}"/>
          </ac:spMkLst>
        </pc:spChg>
        <pc:spChg chg="add del">
          <ac:chgData name="Jordan Johnson" userId="64b3022c-ef27-475f-a902-22f6678be412" providerId="ADAL" clId="{125B96CD-FB45-40C9-9633-BEF0E406C31D}" dt="2023-12-06T00:17:30.460" v="463" actId="26606"/>
          <ac:spMkLst>
            <pc:docMk/>
            <pc:sldMk cId="1703323623" sldId="271"/>
            <ac:spMk id="11" creationId="{52D502E5-F6B4-4D58-B4AE-FC466FF15EE8}"/>
          </ac:spMkLst>
        </pc:spChg>
        <pc:spChg chg="add del">
          <ac:chgData name="Jordan Johnson" userId="64b3022c-ef27-475f-a902-22f6678be412" providerId="ADAL" clId="{125B96CD-FB45-40C9-9633-BEF0E406C31D}" dt="2023-12-06T00:17:30.460" v="463" actId="26606"/>
          <ac:spMkLst>
            <pc:docMk/>
            <pc:sldMk cId="1703323623" sldId="271"/>
            <ac:spMk id="13" creationId="{9DECDBF4-02B6-4BB4-B65B-B8107AD6A9E8}"/>
          </ac:spMkLst>
        </pc:spChg>
        <pc:graphicFrameChg chg="add del">
          <ac:chgData name="Jordan Johnson" userId="64b3022c-ef27-475f-a902-22f6678be412" providerId="ADAL" clId="{125B96CD-FB45-40C9-9633-BEF0E406C31D}" dt="2023-12-06T00:17:30.460" v="463" actId="26606"/>
          <ac:graphicFrameMkLst>
            <pc:docMk/>
            <pc:sldMk cId="1703323623" sldId="271"/>
            <ac:graphicFrameMk id="7" creationId="{6B2879CE-41BA-EE37-AAC5-F402ED245BFB}"/>
          </ac:graphicFrameMkLst>
        </pc:graphicFrameChg>
        <pc:graphicFrameChg chg="add">
          <ac:chgData name="Jordan Johnson" userId="64b3022c-ef27-475f-a902-22f6678be412" providerId="ADAL" clId="{125B96CD-FB45-40C9-9633-BEF0E406C31D}" dt="2023-12-06T00:18:22.595" v="487" actId="26606"/>
          <ac:graphicFrameMkLst>
            <pc:docMk/>
            <pc:sldMk cId="1703323623" sldId="271"/>
            <ac:graphicFrameMk id="12" creationId="{95117ED3-FA78-0E7F-25E8-23A59D77B9B2}"/>
          </ac:graphicFrameMkLst>
        </pc:graphicFrameChg>
        <pc:picChg chg="add del">
          <ac:chgData name="Jordan Johnson" userId="64b3022c-ef27-475f-a902-22f6678be412" providerId="ADAL" clId="{125B96CD-FB45-40C9-9633-BEF0E406C31D}" dt="2023-12-06T00:17:05.041" v="461" actId="26606"/>
          <ac:picMkLst>
            <pc:docMk/>
            <pc:sldMk cId="1703323623" sldId="271"/>
            <ac:picMk id="5" creationId="{B4D17891-C520-C75D-8F0C-741F4691646A}"/>
          </ac:picMkLst>
        </pc:picChg>
      </pc:sldChg>
      <pc:sldChg chg="addSp delSp modSp new mod setBg">
        <pc:chgData name="Jordan Johnson" userId="64b3022c-ef27-475f-a902-22f6678be412" providerId="ADAL" clId="{125B96CD-FB45-40C9-9633-BEF0E406C31D}" dt="2024-01-10T17:53:01.165" v="1460" actId="20577"/>
        <pc:sldMkLst>
          <pc:docMk/>
          <pc:sldMk cId="1738412866" sldId="272"/>
        </pc:sldMkLst>
        <pc:spChg chg="mod">
          <ac:chgData name="Jordan Johnson" userId="64b3022c-ef27-475f-a902-22f6678be412" providerId="ADAL" clId="{125B96CD-FB45-40C9-9633-BEF0E406C31D}" dt="2023-12-06T00:21:22.813" v="880" actId="26606"/>
          <ac:spMkLst>
            <pc:docMk/>
            <pc:sldMk cId="1738412866" sldId="272"/>
            <ac:spMk id="2" creationId="{F698CE09-2853-7251-38DE-3D4678EC88E6}"/>
          </ac:spMkLst>
        </pc:spChg>
        <pc:spChg chg="add del mod">
          <ac:chgData name="Jordan Johnson" userId="64b3022c-ef27-475f-a902-22f6678be412" providerId="ADAL" clId="{125B96CD-FB45-40C9-9633-BEF0E406C31D}" dt="2023-12-06T00:21:22.813" v="880" actId="26606"/>
          <ac:spMkLst>
            <pc:docMk/>
            <pc:sldMk cId="1738412866" sldId="272"/>
            <ac:spMk id="3" creationId="{92658386-4253-40CD-3EE8-5904BCF0782E}"/>
          </ac:spMkLst>
        </pc:spChg>
        <pc:spChg chg="add del">
          <ac:chgData name="Jordan Johnson" userId="64b3022c-ef27-475f-a902-22f6678be412" providerId="ADAL" clId="{125B96CD-FB45-40C9-9633-BEF0E406C31D}" dt="2023-12-06T00:21:22.793" v="879" actId="26606"/>
          <ac:spMkLst>
            <pc:docMk/>
            <pc:sldMk cId="1738412866" sldId="272"/>
            <ac:spMk id="9" creationId="{53B021B3-DE93-4AB7-8A18-CF5F1CED88B8}"/>
          </ac:spMkLst>
        </pc:spChg>
        <pc:spChg chg="add del">
          <ac:chgData name="Jordan Johnson" userId="64b3022c-ef27-475f-a902-22f6678be412" providerId="ADAL" clId="{125B96CD-FB45-40C9-9633-BEF0E406C31D}" dt="2023-12-06T00:21:22.793" v="879" actId="26606"/>
          <ac:spMkLst>
            <pc:docMk/>
            <pc:sldMk cId="1738412866" sldId="272"/>
            <ac:spMk id="11" creationId="{52D502E5-F6B4-4D58-B4AE-FC466FF15EE8}"/>
          </ac:spMkLst>
        </pc:spChg>
        <pc:spChg chg="add del">
          <ac:chgData name="Jordan Johnson" userId="64b3022c-ef27-475f-a902-22f6678be412" providerId="ADAL" clId="{125B96CD-FB45-40C9-9633-BEF0E406C31D}" dt="2023-12-06T00:21:22.793" v="879" actId="26606"/>
          <ac:spMkLst>
            <pc:docMk/>
            <pc:sldMk cId="1738412866" sldId="272"/>
            <ac:spMk id="13" creationId="{9DECDBF4-02B6-4BB4-B65B-B8107AD6A9E8}"/>
          </ac:spMkLst>
        </pc:spChg>
        <pc:spChg chg="add">
          <ac:chgData name="Jordan Johnson" userId="64b3022c-ef27-475f-a902-22f6678be412" providerId="ADAL" clId="{125B96CD-FB45-40C9-9633-BEF0E406C31D}" dt="2023-12-06T00:21:22.813" v="880" actId="26606"/>
          <ac:spMkLst>
            <pc:docMk/>
            <pc:sldMk cId="1738412866" sldId="272"/>
            <ac:spMk id="15" creationId="{53B021B3-DE93-4AB7-8A18-CF5F1CED88B8}"/>
          </ac:spMkLst>
        </pc:spChg>
        <pc:spChg chg="add">
          <ac:chgData name="Jordan Johnson" userId="64b3022c-ef27-475f-a902-22f6678be412" providerId="ADAL" clId="{125B96CD-FB45-40C9-9633-BEF0E406C31D}" dt="2023-12-06T00:21:22.813" v="880" actId="26606"/>
          <ac:spMkLst>
            <pc:docMk/>
            <pc:sldMk cId="1738412866" sldId="272"/>
            <ac:spMk id="16" creationId="{52D502E5-F6B4-4D58-B4AE-FC466FF15EE8}"/>
          </ac:spMkLst>
        </pc:spChg>
        <pc:spChg chg="add">
          <ac:chgData name="Jordan Johnson" userId="64b3022c-ef27-475f-a902-22f6678be412" providerId="ADAL" clId="{125B96CD-FB45-40C9-9633-BEF0E406C31D}" dt="2023-12-06T00:21:22.813" v="880" actId="26606"/>
          <ac:spMkLst>
            <pc:docMk/>
            <pc:sldMk cId="1738412866" sldId="272"/>
            <ac:spMk id="17" creationId="{9DECDBF4-02B6-4BB4-B65B-B8107AD6A9E8}"/>
          </ac:spMkLst>
        </pc:spChg>
        <pc:graphicFrameChg chg="add del">
          <ac:chgData name="Jordan Johnson" userId="64b3022c-ef27-475f-a902-22f6678be412" providerId="ADAL" clId="{125B96CD-FB45-40C9-9633-BEF0E406C31D}" dt="2023-12-06T00:21:22.793" v="879" actId="26606"/>
          <ac:graphicFrameMkLst>
            <pc:docMk/>
            <pc:sldMk cId="1738412866" sldId="272"/>
            <ac:graphicFrameMk id="5" creationId="{10B3E3D5-9878-09DF-0342-653D7DAD62FA}"/>
          </ac:graphicFrameMkLst>
        </pc:graphicFrameChg>
        <pc:graphicFrameChg chg="add mod">
          <ac:chgData name="Jordan Johnson" userId="64b3022c-ef27-475f-a902-22f6678be412" providerId="ADAL" clId="{125B96CD-FB45-40C9-9633-BEF0E406C31D}" dt="2024-01-10T17:53:01.165" v="1460" actId="20577"/>
          <ac:graphicFrameMkLst>
            <pc:docMk/>
            <pc:sldMk cId="1738412866" sldId="272"/>
            <ac:graphicFrameMk id="18" creationId="{B395A3B0-CFE5-9368-0FBF-654258276106}"/>
          </ac:graphicFrameMkLst>
        </pc:graphicFrameChg>
      </pc:sldChg>
      <pc:sldChg chg="addSp delSp modSp new mod setBg">
        <pc:chgData name="Jordan Johnson" userId="64b3022c-ef27-475f-a902-22f6678be412" providerId="ADAL" clId="{125B96CD-FB45-40C9-9633-BEF0E406C31D}" dt="2023-12-06T00:22:46.977" v="1089" actId="26606"/>
        <pc:sldMkLst>
          <pc:docMk/>
          <pc:sldMk cId="3418452125" sldId="273"/>
        </pc:sldMkLst>
        <pc:spChg chg="mod">
          <ac:chgData name="Jordan Johnson" userId="64b3022c-ef27-475f-a902-22f6678be412" providerId="ADAL" clId="{125B96CD-FB45-40C9-9633-BEF0E406C31D}" dt="2023-12-06T00:22:46.977" v="1089" actId="26606"/>
          <ac:spMkLst>
            <pc:docMk/>
            <pc:sldMk cId="3418452125" sldId="273"/>
            <ac:spMk id="2" creationId="{8A1987EF-BC40-7C4A-1396-AA5CB932ADA8}"/>
          </ac:spMkLst>
        </pc:spChg>
        <pc:spChg chg="del mod">
          <ac:chgData name="Jordan Johnson" userId="64b3022c-ef27-475f-a902-22f6678be412" providerId="ADAL" clId="{125B96CD-FB45-40C9-9633-BEF0E406C31D}" dt="2023-12-06T00:22:46.977" v="1089" actId="26606"/>
          <ac:spMkLst>
            <pc:docMk/>
            <pc:sldMk cId="3418452125" sldId="273"/>
            <ac:spMk id="3" creationId="{DD8BF94F-87E0-6CF7-BA3B-0656BC2C9B8B}"/>
          </ac:spMkLst>
        </pc:spChg>
        <pc:spChg chg="add">
          <ac:chgData name="Jordan Johnson" userId="64b3022c-ef27-475f-a902-22f6678be412" providerId="ADAL" clId="{125B96CD-FB45-40C9-9633-BEF0E406C31D}" dt="2023-12-06T00:22:46.977" v="1089" actId="26606"/>
          <ac:spMkLst>
            <pc:docMk/>
            <pc:sldMk cId="3418452125" sldId="273"/>
            <ac:spMk id="9" creationId="{53B021B3-DE93-4AB7-8A18-CF5F1CED88B8}"/>
          </ac:spMkLst>
        </pc:spChg>
        <pc:spChg chg="add">
          <ac:chgData name="Jordan Johnson" userId="64b3022c-ef27-475f-a902-22f6678be412" providerId="ADAL" clId="{125B96CD-FB45-40C9-9633-BEF0E406C31D}" dt="2023-12-06T00:22:46.977" v="1089" actId="26606"/>
          <ac:spMkLst>
            <pc:docMk/>
            <pc:sldMk cId="3418452125" sldId="273"/>
            <ac:spMk id="11" creationId="{52D502E5-F6B4-4D58-B4AE-FC466FF15EE8}"/>
          </ac:spMkLst>
        </pc:spChg>
        <pc:spChg chg="add">
          <ac:chgData name="Jordan Johnson" userId="64b3022c-ef27-475f-a902-22f6678be412" providerId="ADAL" clId="{125B96CD-FB45-40C9-9633-BEF0E406C31D}" dt="2023-12-06T00:22:46.977" v="1089" actId="26606"/>
          <ac:spMkLst>
            <pc:docMk/>
            <pc:sldMk cId="3418452125" sldId="273"/>
            <ac:spMk id="13" creationId="{9DECDBF4-02B6-4BB4-B65B-B8107AD6A9E8}"/>
          </ac:spMkLst>
        </pc:spChg>
        <pc:graphicFrameChg chg="add">
          <ac:chgData name="Jordan Johnson" userId="64b3022c-ef27-475f-a902-22f6678be412" providerId="ADAL" clId="{125B96CD-FB45-40C9-9633-BEF0E406C31D}" dt="2023-12-06T00:22:46.977" v="1089" actId="26606"/>
          <ac:graphicFrameMkLst>
            <pc:docMk/>
            <pc:sldMk cId="3418452125" sldId="273"/>
            <ac:graphicFrameMk id="5" creationId="{5507FE28-5CE1-95E9-0ABA-AE4E84F5B31D}"/>
          </ac:graphicFrameMkLst>
        </pc:graphicFrameChg>
      </pc:sldChg>
      <pc:sldChg chg="addSp delSp modSp new mod setBg">
        <pc:chgData name="Jordan Johnson" userId="64b3022c-ef27-475f-a902-22f6678be412" providerId="ADAL" clId="{125B96CD-FB45-40C9-9633-BEF0E406C31D}" dt="2023-12-06T19:50:31.826" v="1339" actId="1076"/>
        <pc:sldMkLst>
          <pc:docMk/>
          <pc:sldMk cId="2082278695" sldId="274"/>
        </pc:sldMkLst>
        <pc:spChg chg="del">
          <ac:chgData name="Jordan Johnson" userId="64b3022c-ef27-475f-a902-22f6678be412" providerId="ADAL" clId="{125B96CD-FB45-40C9-9633-BEF0E406C31D}" dt="2023-12-06T00:27:30.389" v="1099" actId="478"/>
          <ac:spMkLst>
            <pc:docMk/>
            <pc:sldMk cId="2082278695" sldId="274"/>
            <ac:spMk id="2" creationId="{194857AE-1F0D-31FC-695B-38E1E98E4BDA}"/>
          </ac:spMkLst>
        </pc:spChg>
        <pc:spChg chg="del">
          <ac:chgData name="Jordan Johnson" userId="64b3022c-ef27-475f-a902-22f6678be412" providerId="ADAL" clId="{125B96CD-FB45-40C9-9633-BEF0E406C31D}" dt="2023-12-06T00:27:28.341" v="1098" actId="478"/>
          <ac:spMkLst>
            <pc:docMk/>
            <pc:sldMk cId="2082278695" sldId="274"/>
            <ac:spMk id="3" creationId="{23FBE50C-8F88-1980-976B-07F3B74F486C}"/>
          </ac:spMkLst>
        </pc:spChg>
        <pc:spChg chg="add">
          <ac:chgData name="Jordan Johnson" userId="64b3022c-ef27-475f-a902-22f6678be412" providerId="ADAL" clId="{125B96CD-FB45-40C9-9633-BEF0E406C31D}" dt="2023-12-06T00:27:50.124" v="1102" actId="26606"/>
          <ac:spMkLst>
            <pc:docMk/>
            <pc:sldMk cId="2082278695" sldId="274"/>
            <ac:spMk id="10" creationId="{F3060C83-F051-4F0E-ABAD-AA0DFC48B218}"/>
          </ac:spMkLst>
        </pc:spChg>
        <pc:spChg chg="add">
          <ac:chgData name="Jordan Johnson" userId="64b3022c-ef27-475f-a902-22f6678be412" providerId="ADAL" clId="{125B96CD-FB45-40C9-9633-BEF0E406C31D}" dt="2023-12-06T00:27:50.124" v="1102" actId="26606"/>
          <ac:spMkLst>
            <pc:docMk/>
            <pc:sldMk cId="2082278695" sldId="274"/>
            <ac:spMk id="12" creationId="{83C98ABE-055B-441F-B07E-44F97F083C39}"/>
          </ac:spMkLst>
        </pc:spChg>
        <pc:spChg chg="add">
          <ac:chgData name="Jordan Johnson" userId="64b3022c-ef27-475f-a902-22f6678be412" providerId="ADAL" clId="{125B96CD-FB45-40C9-9633-BEF0E406C31D}" dt="2023-12-06T00:27:50.124" v="1102" actId="26606"/>
          <ac:spMkLst>
            <pc:docMk/>
            <pc:sldMk cId="2082278695" sldId="274"/>
            <ac:spMk id="14" creationId="{29FDB030-9B49-4CED-8CCD-4D99382388AC}"/>
          </ac:spMkLst>
        </pc:spChg>
        <pc:spChg chg="add">
          <ac:chgData name="Jordan Johnson" userId="64b3022c-ef27-475f-a902-22f6678be412" providerId="ADAL" clId="{125B96CD-FB45-40C9-9633-BEF0E406C31D}" dt="2023-12-06T00:27:50.124" v="1102" actId="26606"/>
          <ac:spMkLst>
            <pc:docMk/>
            <pc:sldMk cId="2082278695" sldId="274"/>
            <ac:spMk id="16" creationId="{3783CA14-24A1-485C-8B30-D6A5D87987AD}"/>
          </ac:spMkLst>
        </pc:spChg>
        <pc:spChg chg="add">
          <ac:chgData name="Jordan Johnson" userId="64b3022c-ef27-475f-a902-22f6678be412" providerId="ADAL" clId="{125B96CD-FB45-40C9-9633-BEF0E406C31D}" dt="2023-12-06T00:27:50.124" v="1102" actId="26606"/>
          <ac:spMkLst>
            <pc:docMk/>
            <pc:sldMk cId="2082278695" sldId="274"/>
            <ac:spMk id="18" creationId="{9A97C86A-04D6-40F7-AE84-31AB43E6A846}"/>
          </ac:spMkLst>
        </pc:spChg>
        <pc:spChg chg="add">
          <ac:chgData name="Jordan Johnson" userId="64b3022c-ef27-475f-a902-22f6678be412" providerId="ADAL" clId="{125B96CD-FB45-40C9-9633-BEF0E406C31D}" dt="2023-12-06T00:27:50.124" v="1102" actId="26606"/>
          <ac:spMkLst>
            <pc:docMk/>
            <pc:sldMk cId="2082278695" sldId="274"/>
            <ac:spMk id="20" creationId="{FF9F2414-84E8-453E-B1F3-389FDE8192D9}"/>
          </ac:spMkLst>
        </pc:spChg>
        <pc:spChg chg="add">
          <ac:chgData name="Jordan Johnson" userId="64b3022c-ef27-475f-a902-22f6678be412" providerId="ADAL" clId="{125B96CD-FB45-40C9-9633-BEF0E406C31D}" dt="2023-12-06T00:27:50.124" v="1102" actId="26606"/>
          <ac:spMkLst>
            <pc:docMk/>
            <pc:sldMk cId="2082278695" sldId="274"/>
            <ac:spMk id="22" creationId="{3ECA69A1-7536-43AC-85EF-C7106179F5ED}"/>
          </ac:spMkLst>
        </pc:spChg>
        <pc:picChg chg="add mod">
          <ac:chgData name="Jordan Johnson" userId="64b3022c-ef27-475f-a902-22f6678be412" providerId="ADAL" clId="{125B96CD-FB45-40C9-9633-BEF0E406C31D}" dt="2023-12-06T19:50:31.826" v="1339" actId="1076"/>
          <ac:picMkLst>
            <pc:docMk/>
            <pc:sldMk cId="2082278695" sldId="274"/>
            <ac:picMk id="3" creationId="{40551701-2CBE-229B-B61B-2372396C204C}"/>
          </ac:picMkLst>
        </pc:picChg>
        <pc:picChg chg="add del mod">
          <ac:chgData name="Jordan Johnson" userId="64b3022c-ef27-475f-a902-22f6678be412" providerId="ADAL" clId="{125B96CD-FB45-40C9-9633-BEF0E406C31D}" dt="2023-12-06T19:50:08.769" v="1330" actId="478"/>
          <ac:picMkLst>
            <pc:docMk/>
            <pc:sldMk cId="2082278695" sldId="274"/>
            <ac:picMk id="5" creationId="{7C72FDEF-AAF6-7285-FB99-13EAA2FFBD37}"/>
          </ac:picMkLst>
        </pc:picChg>
      </pc:sldChg>
      <pc:sldChg chg="addSp delSp modSp new mod setBg">
        <pc:chgData name="Jordan Johnson" userId="64b3022c-ef27-475f-a902-22f6678be412" providerId="ADAL" clId="{125B96CD-FB45-40C9-9633-BEF0E406C31D}" dt="2023-12-06T00:31:11.356" v="1141" actId="403"/>
        <pc:sldMkLst>
          <pc:docMk/>
          <pc:sldMk cId="2342505271" sldId="275"/>
        </pc:sldMkLst>
        <pc:spChg chg="mod">
          <ac:chgData name="Jordan Johnson" userId="64b3022c-ef27-475f-a902-22f6678be412" providerId="ADAL" clId="{125B96CD-FB45-40C9-9633-BEF0E406C31D}" dt="2023-12-06T00:31:11.356" v="1141" actId="403"/>
          <ac:spMkLst>
            <pc:docMk/>
            <pc:sldMk cId="2342505271" sldId="275"/>
            <ac:spMk id="2" creationId="{FF1B08E6-99F5-1D1F-6C95-DDD72BCFD350}"/>
          </ac:spMkLst>
        </pc:spChg>
        <pc:spChg chg="mod">
          <ac:chgData name="Jordan Johnson" userId="64b3022c-ef27-475f-a902-22f6678be412" providerId="ADAL" clId="{125B96CD-FB45-40C9-9633-BEF0E406C31D}" dt="2023-12-06T00:30:57.692" v="1137" actId="403"/>
          <ac:spMkLst>
            <pc:docMk/>
            <pc:sldMk cId="2342505271" sldId="275"/>
            <ac:spMk id="3" creationId="{CB4FF6FD-2945-90FD-EDCE-ED7E5638F1BB}"/>
          </ac:spMkLst>
        </pc:spChg>
        <pc:spChg chg="add del">
          <ac:chgData name="Jordan Johnson" userId="64b3022c-ef27-475f-a902-22f6678be412" providerId="ADAL" clId="{125B96CD-FB45-40C9-9633-BEF0E406C31D}" dt="2023-12-06T00:30:21.542" v="1121" actId="26606"/>
          <ac:spMkLst>
            <pc:docMk/>
            <pc:sldMk cId="2342505271" sldId="275"/>
            <ac:spMk id="10" creationId="{47942995-B07F-4636-9A06-C6A104B260A8}"/>
          </ac:spMkLst>
        </pc:spChg>
        <pc:spChg chg="add del">
          <ac:chgData name="Jordan Johnson" userId="64b3022c-ef27-475f-a902-22f6678be412" providerId="ADAL" clId="{125B96CD-FB45-40C9-9633-BEF0E406C31D}" dt="2023-12-06T00:30:21.542" v="1121" actId="26606"/>
          <ac:spMkLst>
            <pc:docMk/>
            <pc:sldMk cId="2342505271" sldId="275"/>
            <ac:spMk id="17" creationId="{B81933D1-5615-42C7-9C0B-4EB7105CCE2D}"/>
          </ac:spMkLst>
        </pc:spChg>
        <pc:spChg chg="add del">
          <ac:chgData name="Jordan Johnson" userId="64b3022c-ef27-475f-a902-22f6678be412" providerId="ADAL" clId="{125B96CD-FB45-40C9-9633-BEF0E406C31D}" dt="2023-12-06T00:30:21.542" v="1121" actId="26606"/>
          <ac:spMkLst>
            <pc:docMk/>
            <pc:sldMk cId="2342505271" sldId="275"/>
            <ac:spMk id="19" creationId="{19C9EAEA-39D0-4B0E-A0EB-51E7B26740B1}"/>
          </ac:spMkLst>
        </pc:spChg>
        <pc:spChg chg="add">
          <ac:chgData name="Jordan Johnson" userId="64b3022c-ef27-475f-a902-22f6678be412" providerId="ADAL" clId="{125B96CD-FB45-40C9-9633-BEF0E406C31D}" dt="2023-12-06T00:30:21.553" v="1122" actId="26606"/>
          <ac:spMkLst>
            <pc:docMk/>
            <pc:sldMk cId="2342505271" sldId="275"/>
            <ac:spMk id="21" creationId="{3C54F4CE-85F0-46ED-80DA-9518C9251AD1}"/>
          </ac:spMkLst>
        </pc:spChg>
        <pc:spChg chg="add">
          <ac:chgData name="Jordan Johnson" userId="64b3022c-ef27-475f-a902-22f6678be412" providerId="ADAL" clId="{125B96CD-FB45-40C9-9633-BEF0E406C31D}" dt="2023-12-06T00:30:21.553" v="1122" actId="26606"/>
          <ac:spMkLst>
            <pc:docMk/>
            <pc:sldMk cId="2342505271" sldId="275"/>
            <ac:spMk id="22" creationId="{DADD1FCA-8ACB-4958-81DD-4CDD6D3E1921}"/>
          </ac:spMkLst>
        </pc:spChg>
        <pc:grpChg chg="add del">
          <ac:chgData name="Jordan Johnson" userId="64b3022c-ef27-475f-a902-22f6678be412" providerId="ADAL" clId="{125B96CD-FB45-40C9-9633-BEF0E406C31D}" dt="2023-12-06T00:30:21.542" v="1121" actId="26606"/>
          <ac:grpSpMkLst>
            <pc:docMk/>
            <pc:sldMk cId="2342505271" sldId="275"/>
            <ac:grpSpMk id="12" creationId="{032D8612-31EB-44CF-A1D0-14FD4C705424}"/>
          </ac:grpSpMkLst>
        </pc:grpChg>
        <pc:picChg chg="add mod">
          <ac:chgData name="Jordan Johnson" userId="64b3022c-ef27-475f-a902-22f6678be412" providerId="ADAL" clId="{125B96CD-FB45-40C9-9633-BEF0E406C31D}" dt="2023-12-06T00:30:21.553" v="1122" actId="26606"/>
          <ac:picMkLst>
            <pc:docMk/>
            <pc:sldMk cId="2342505271" sldId="275"/>
            <ac:picMk id="5" creationId="{3EAFCB3E-5ECC-CA61-3570-056CD5BCE9C8}"/>
          </ac:picMkLst>
        </pc:picChg>
      </pc:sldChg>
      <pc:sldChg chg="addSp modSp new mod setBg">
        <pc:chgData name="Jordan Johnson" userId="64b3022c-ef27-475f-a902-22f6678be412" providerId="ADAL" clId="{125B96CD-FB45-40C9-9633-BEF0E406C31D}" dt="2023-12-06T19:51:04.111" v="1445" actId="20577"/>
        <pc:sldMkLst>
          <pc:docMk/>
          <pc:sldMk cId="1689543260" sldId="276"/>
        </pc:sldMkLst>
        <pc:spChg chg="mod">
          <ac:chgData name="Jordan Johnson" userId="64b3022c-ef27-475f-a902-22f6678be412" providerId="ADAL" clId="{125B96CD-FB45-40C9-9633-BEF0E406C31D}" dt="2023-12-06T19:48:09.183" v="1328" actId="26606"/>
          <ac:spMkLst>
            <pc:docMk/>
            <pc:sldMk cId="1689543260" sldId="276"/>
            <ac:spMk id="2" creationId="{52532692-17B4-5DC1-68CD-EDA5EF3CF9C8}"/>
          </ac:spMkLst>
        </pc:spChg>
        <pc:spChg chg="mod">
          <ac:chgData name="Jordan Johnson" userId="64b3022c-ef27-475f-a902-22f6678be412" providerId="ADAL" clId="{125B96CD-FB45-40C9-9633-BEF0E406C31D}" dt="2023-12-06T19:51:04.111" v="1445" actId="20577"/>
          <ac:spMkLst>
            <pc:docMk/>
            <pc:sldMk cId="1689543260" sldId="276"/>
            <ac:spMk id="3" creationId="{662ACF9E-11B4-A2CB-3778-63A6FCD29406}"/>
          </ac:spMkLst>
        </pc:spChg>
        <pc:picChg chg="add">
          <ac:chgData name="Jordan Johnson" userId="64b3022c-ef27-475f-a902-22f6678be412" providerId="ADAL" clId="{125B96CD-FB45-40C9-9633-BEF0E406C31D}" dt="2023-12-06T19:48:09.183" v="1328" actId="26606"/>
          <ac:picMkLst>
            <pc:docMk/>
            <pc:sldMk cId="1689543260" sldId="276"/>
            <ac:picMk id="5" creationId="{BDA01466-26CB-1C5C-A9DC-F3EE56F0A2CB}"/>
          </ac:picMkLst>
        </pc:picChg>
        <pc:cxnChg chg="add">
          <ac:chgData name="Jordan Johnson" userId="64b3022c-ef27-475f-a902-22f6678be412" providerId="ADAL" clId="{125B96CD-FB45-40C9-9633-BEF0E406C31D}" dt="2023-12-06T19:48:09.183" v="1328" actId="26606"/>
          <ac:cxnSpMkLst>
            <pc:docMk/>
            <pc:sldMk cId="1689543260" sldId="276"/>
            <ac:cxnSpMk id="9" creationId="{1503BFE4-729B-D9D0-C17B-501E6AF1127A}"/>
          </ac:cxnSpMkLst>
        </pc:cxnChg>
      </pc:sldChg>
      <pc:sldChg chg="new del">
        <pc:chgData name="Jordan Johnson" userId="64b3022c-ef27-475f-a902-22f6678be412" providerId="ADAL" clId="{125B96CD-FB45-40C9-9633-BEF0E406C31D}" dt="2023-12-06T19:50:12.358" v="1332" actId="680"/>
        <pc:sldMkLst>
          <pc:docMk/>
          <pc:sldMk cId="139255852" sldId="277"/>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hyperlink" Target="mailto:khosey@wvc.edu" TargetMode="External"/><Relationship Id="rId2" Type="http://schemas.openxmlformats.org/officeDocument/2006/relationships/hyperlink" Target="mailto:jjohnson2@wvc.edu" TargetMode="External"/><Relationship Id="rId1" Type="http://schemas.openxmlformats.org/officeDocument/2006/relationships/hyperlink" Target="mailto:nspurgeon@wvc.edu" TargetMode="External"/></Relationships>
</file>

<file path=ppt/diagrams/_rels/data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7.xml.rels><?xml version="1.0" encoding="UTF-8" standalone="yes"?>
<Relationships xmlns="http://schemas.openxmlformats.org/package/2006/relationships"><Relationship Id="rId2" Type="http://schemas.openxmlformats.org/officeDocument/2006/relationships/hyperlink" Target="mailto:nspurgeon@wvc.edu" TargetMode="External"/><Relationship Id="rId1" Type="http://schemas.openxmlformats.org/officeDocument/2006/relationships/hyperlink" Target="mailto:jjohnson2@wvc.edu"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mailto:khosey@wvc.edu" TargetMode="External"/><Relationship Id="rId2" Type="http://schemas.openxmlformats.org/officeDocument/2006/relationships/hyperlink" Target="mailto:jjohnson2@wvc.edu" TargetMode="External"/><Relationship Id="rId1" Type="http://schemas.openxmlformats.org/officeDocument/2006/relationships/hyperlink" Target="mailto:nspurgeon@wvc.edu" TargetMode="External"/></Relationships>
</file>

<file path=ppt/diagrams/_rels/drawing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7.xml.rels><?xml version="1.0" encoding="UTF-8" standalone="yes"?>
<Relationships xmlns="http://schemas.openxmlformats.org/package/2006/relationships"><Relationship Id="rId2" Type="http://schemas.openxmlformats.org/officeDocument/2006/relationships/hyperlink" Target="mailto:nspurgeon@wvc.edu" TargetMode="External"/><Relationship Id="rId1" Type="http://schemas.openxmlformats.org/officeDocument/2006/relationships/hyperlink" Target="mailto:jjohnson2@wvc.edu"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A55DE7-A507-4E48-B75E-4F3EADA78F1F}"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526504CD-8030-4920-A538-D1895577D63B}">
      <dgm:prSet/>
      <dgm:spPr/>
      <dgm:t>
        <a:bodyPr/>
        <a:lstStyle/>
        <a:p>
          <a:r>
            <a:rPr lang="en-US" dirty="0"/>
            <a:t>Nancy Spurgeon – Director </a:t>
          </a:r>
          <a:r>
            <a:rPr lang="en-US" dirty="0">
              <a:hlinkClick xmlns:r="http://schemas.openxmlformats.org/officeDocument/2006/relationships" r:id="rId1"/>
            </a:rPr>
            <a:t>nspurgeon@wvc.edu</a:t>
          </a:r>
          <a:endParaRPr lang="en-US" dirty="0"/>
        </a:p>
      </dgm:t>
    </dgm:pt>
    <dgm:pt modelId="{56E5E34E-27A7-4C5F-89F0-411E5C7FE26B}" type="parTrans" cxnId="{11172711-3E5F-4BC2-B480-79A688FCB022}">
      <dgm:prSet/>
      <dgm:spPr/>
      <dgm:t>
        <a:bodyPr/>
        <a:lstStyle/>
        <a:p>
          <a:endParaRPr lang="en-US"/>
        </a:p>
      </dgm:t>
    </dgm:pt>
    <dgm:pt modelId="{48D3273B-5FF0-456E-A400-B9D25BD0F7B9}" type="sibTrans" cxnId="{11172711-3E5F-4BC2-B480-79A688FCB022}">
      <dgm:prSet/>
      <dgm:spPr/>
      <dgm:t>
        <a:bodyPr/>
        <a:lstStyle/>
        <a:p>
          <a:endParaRPr lang="en-US"/>
        </a:p>
      </dgm:t>
    </dgm:pt>
    <dgm:pt modelId="{C7869FBD-2E78-4066-90DF-7411FDAFBDEC}">
      <dgm:prSet/>
      <dgm:spPr/>
      <dgm:t>
        <a:bodyPr/>
        <a:lstStyle/>
        <a:p>
          <a:r>
            <a:rPr lang="en-US"/>
            <a:t>Jordan Johnson – Coordinator </a:t>
          </a:r>
          <a:r>
            <a:rPr lang="en-US">
              <a:hlinkClick xmlns:r="http://schemas.openxmlformats.org/officeDocument/2006/relationships" r:id="rId2"/>
            </a:rPr>
            <a:t>jjohnson2@wvc.edu</a:t>
          </a:r>
          <a:endParaRPr lang="en-US"/>
        </a:p>
      </dgm:t>
    </dgm:pt>
    <dgm:pt modelId="{1F4B5AE9-118E-47CE-96E6-86B778F8354F}" type="parTrans" cxnId="{CCB28B02-AE3C-4A5C-8F7C-547DA427FFC2}">
      <dgm:prSet/>
      <dgm:spPr/>
      <dgm:t>
        <a:bodyPr/>
        <a:lstStyle/>
        <a:p>
          <a:endParaRPr lang="en-US"/>
        </a:p>
      </dgm:t>
    </dgm:pt>
    <dgm:pt modelId="{C34E128E-1DF4-47F4-AEA5-B6262C802916}" type="sibTrans" cxnId="{CCB28B02-AE3C-4A5C-8F7C-547DA427FFC2}">
      <dgm:prSet/>
      <dgm:spPr/>
      <dgm:t>
        <a:bodyPr/>
        <a:lstStyle/>
        <a:p>
          <a:endParaRPr lang="en-US"/>
        </a:p>
      </dgm:t>
    </dgm:pt>
    <dgm:pt modelId="{C6FFFC52-C19B-4135-B403-68544FC3C4F9}">
      <dgm:prSet/>
      <dgm:spPr/>
      <dgm:t>
        <a:bodyPr/>
        <a:lstStyle/>
        <a:p>
          <a:r>
            <a:rPr lang="en-US"/>
            <a:t>Kristen Hosey – AHEC Scholars Instructor </a:t>
          </a:r>
          <a:r>
            <a:rPr lang="en-US">
              <a:hlinkClick xmlns:r="http://schemas.openxmlformats.org/officeDocument/2006/relationships" r:id="rId3"/>
            </a:rPr>
            <a:t>khosey@wvc.edu</a:t>
          </a:r>
          <a:endParaRPr lang="en-US"/>
        </a:p>
      </dgm:t>
    </dgm:pt>
    <dgm:pt modelId="{F1CC3334-5B5F-41DD-A7E3-09363FA9F17E}" type="parTrans" cxnId="{6EC72F3D-4F09-41AF-B626-B4AC1FA4C6EA}">
      <dgm:prSet/>
      <dgm:spPr/>
      <dgm:t>
        <a:bodyPr/>
        <a:lstStyle/>
        <a:p>
          <a:endParaRPr lang="en-US"/>
        </a:p>
      </dgm:t>
    </dgm:pt>
    <dgm:pt modelId="{5ED89546-4216-4265-9D29-EF01B5770FA8}" type="sibTrans" cxnId="{6EC72F3D-4F09-41AF-B626-B4AC1FA4C6EA}">
      <dgm:prSet/>
      <dgm:spPr/>
      <dgm:t>
        <a:bodyPr/>
        <a:lstStyle/>
        <a:p>
          <a:endParaRPr lang="en-US"/>
        </a:p>
      </dgm:t>
    </dgm:pt>
    <dgm:pt modelId="{DF5CD933-6699-435D-A45D-7109A162A1C5}" type="pres">
      <dgm:prSet presAssocID="{61A55DE7-A507-4E48-B75E-4F3EADA78F1F}" presName="vert0" presStyleCnt="0">
        <dgm:presLayoutVars>
          <dgm:dir/>
          <dgm:animOne val="branch"/>
          <dgm:animLvl val="lvl"/>
        </dgm:presLayoutVars>
      </dgm:prSet>
      <dgm:spPr/>
    </dgm:pt>
    <dgm:pt modelId="{27F264D5-96DB-4F52-9137-73D5D9D54295}" type="pres">
      <dgm:prSet presAssocID="{526504CD-8030-4920-A538-D1895577D63B}" presName="thickLine" presStyleLbl="alignNode1" presStyleIdx="0" presStyleCnt="3"/>
      <dgm:spPr/>
    </dgm:pt>
    <dgm:pt modelId="{54992DA7-022F-45AF-90A3-0794CB90BA03}" type="pres">
      <dgm:prSet presAssocID="{526504CD-8030-4920-A538-D1895577D63B}" presName="horz1" presStyleCnt="0"/>
      <dgm:spPr/>
    </dgm:pt>
    <dgm:pt modelId="{0B8D681B-71B5-49EB-924A-027D01E354D2}" type="pres">
      <dgm:prSet presAssocID="{526504CD-8030-4920-A538-D1895577D63B}" presName="tx1" presStyleLbl="revTx" presStyleIdx="0" presStyleCnt="3"/>
      <dgm:spPr/>
    </dgm:pt>
    <dgm:pt modelId="{F5D0C668-4628-4FF4-85CE-02353EA066C6}" type="pres">
      <dgm:prSet presAssocID="{526504CD-8030-4920-A538-D1895577D63B}" presName="vert1" presStyleCnt="0"/>
      <dgm:spPr/>
    </dgm:pt>
    <dgm:pt modelId="{4D42CD88-D699-4F18-B54D-C6580D3E69E5}" type="pres">
      <dgm:prSet presAssocID="{C7869FBD-2E78-4066-90DF-7411FDAFBDEC}" presName="thickLine" presStyleLbl="alignNode1" presStyleIdx="1" presStyleCnt="3"/>
      <dgm:spPr/>
    </dgm:pt>
    <dgm:pt modelId="{E7CABD34-3E71-40C8-8506-05260C663AC6}" type="pres">
      <dgm:prSet presAssocID="{C7869FBD-2E78-4066-90DF-7411FDAFBDEC}" presName="horz1" presStyleCnt="0"/>
      <dgm:spPr/>
    </dgm:pt>
    <dgm:pt modelId="{D5A61F8E-04F1-446F-8D62-4004811DB705}" type="pres">
      <dgm:prSet presAssocID="{C7869FBD-2E78-4066-90DF-7411FDAFBDEC}" presName="tx1" presStyleLbl="revTx" presStyleIdx="1" presStyleCnt="3"/>
      <dgm:spPr/>
    </dgm:pt>
    <dgm:pt modelId="{1F6027C6-7CCD-4E72-8319-FDBDBE89F2F1}" type="pres">
      <dgm:prSet presAssocID="{C7869FBD-2E78-4066-90DF-7411FDAFBDEC}" presName="vert1" presStyleCnt="0"/>
      <dgm:spPr/>
    </dgm:pt>
    <dgm:pt modelId="{0BF5B069-3875-4600-9484-5042F89FBC0C}" type="pres">
      <dgm:prSet presAssocID="{C6FFFC52-C19B-4135-B403-68544FC3C4F9}" presName="thickLine" presStyleLbl="alignNode1" presStyleIdx="2" presStyleCnt="3"/>
      <dgm:spPr/>
    </dgm:pt>
    <dgm:pt modelId="{D53F7E1D-CAD9-4266-9670-F30DEC6384EE}" type="pres">
      <dgm:prSet presAssocID="{C6FFFC52-C19B-4135-B403-68544FC3C4F9}" presName="horz1" presStyleCnt="0"/>
      <dgm:spPr/>
    </dgm:pt>
    <dgm:pt modelId="{8A78122A-15AB-414C-B826-616B3741C067}" type="pres">
      <dgm:prSet presAssocID="{C6FFFC52-C19B-4135-B403-68544FC3C4F9}" presName="tx1" presStyleLbl="revTx" presStyleIdx="2" presStyleCnt="3"/>
      <dgm:spPr/>
    </dgm:pt>
    <dgm:pt modelId="{A8DE2FD1-A41E-4BA4-A01F-4F74F14FE46A}" type="pres">
      <dgm:prSet presAssocID="{C6FFFC52-C19B-4135-B403-68544FC3C4F9}" presName="vert1" presStyleCnt="0"/>
      <dgm:spPr/>
    </dgm:pt>
  </dgm:ptLst>
  <dgm:cxnLst>
    <dgm:cxn modelId="{CCB28B02-AE3C-4A5C-8F7C-547DA427FFC2}" srcId="{61A55DE7-A507-4E48-B75E-4F3EADA78F1F}" destId="{C7869FBD-2E78-4066-90DF-7411FDAFBDEC}" srcOrd="1" destOrd="0" parTransId="{1F4B5AE9-118E-47CE-96E6-86B778F8354F}" sibTransId="{C34E128E-1DF4-47F4-AEA5-B6262C802916}"/>
    <dgm:cxn modelId="{11172711-3E5F-4BC2-B480-79A688FCB022}" srcId="{61A55DE7-A507-4E48-B75E-4F3EADA78F1F}" destId="{526504CD-8030-4920-A538-D1895577D63B}" srcOrd="0" destOrd="0" parTransId="{56E5E34E-27A7-4C5F-89F0-411E5C7FE26B}" sibTransId="{48D3273B-5FF0-456E-A400-B9D25BD0F7B9}"/>
    <dgm:cxn modelId="{D96CF930-3B88-4F2F-8F7D-A39572F76830}" type="presOf" srcId="{C7869FBD-2E78-4066-90DF-7411FDAFBDEC}" destId="{D5A61F8E-04F1-446F-8D62-4004811DB705}" srcOrd="0" destOrd="0" presId="urn:microsoft.com/office/officeart/2008/layout/LinedList"/>
    <dgm:cxn modelId="{6EC72F3D-4F09-41AF-B626-B4AC1FA4C6EA}" srcId="{61A55DE7-A507-4E48-B75E-4F3EADA78F1F}" destId="{C6FFFC52-C19B-4135-B403-68544FC3C4F9}" srcOrd="2" destOrd="0" parTransId="{F1CC3334-5B5F-41DD-A7E3-09363FA9F17E}" sibTransId="{5ED89546-4216-4265-9D29-EF01B5770FA8}"/>
    <dgm:cxn modelId="{88728F50-D157-413F-A9A7-5D8D4F8235DB}" type="presOf" srcId="{526504CD-8030-4920-A538-D1895577D63B}" destId="{0B8D681B-71B5-49EB-924A-027D01E354D2}" srcOrd="0" destOrd="0" presId="urn:microsoft.com/office/officeart/2008/layout/LinedList"/>
    <dgm:cxn modelId="{C5CAA7E1-4508-4B56-A45C-27CA5A1A6801}" type="presOf" srcId="{C6FFFC52-C19B-4135-B403-68544FC3C4F9}" destId="{8A78122A-15AB-414C-B826-616B3741C067}" srcOrd="0" destOrd="0" presId="urn:microsoft.com/office/officeart/2008/layout/LinedList"/>
    <dgm:cxn modelId="{C52B9CFF-1249-441D-9FA3-27CDEC743CF4}" type="presOf" srcId="{61A55DE7-A507-4E48-B75E-4F3EADA78F1F}" destId="{DF5CD933-6699-435D-A45D-7109A162A1C5}" srcOrd="0" destOrd="0" presId="urn:microsoft.com/office/officeart/2008/layout/LinedList"/>
    <dgm:cxn modelId="{12F1AC8A-0221-4EDF-91EC-5BD1ED3070FC}" type="presParOf" srcId="{DF5CD933-6699-435D-A45D-7109A162A1C5}" destId="{27F264D5-96DB-4F52-9137-73D5D9D54295}" srcOrd="0" destOrd="0" presId="urn:microsoft.com/office/officeart/2008/layout/LinedList"/>
    <dgm:cxn modelId="{CBE11A25-9B74-45BA-B15A-8340A926BD9E}" type="presParOf" srcId="{DF5CD933-6699-435D-A45D-7109A162A1C5}" destId="{54992DA7-022F-45AF-90A3-0794CB90BA03}" srcOrd="1" destOrd="0" presId="urn:microsoft.com/office/officeart/2008/layout/LinedList"/>
    <dgm:cxn modelId="{BB269B2A-F7AE-426B-82D7-B12896C40692}" type="presParOf" srcId="{54992DA7-022F-45AF-90A3-0794CB90BA03}" destId="{0B8D681B-71B5-49EB-924A-027D01E354D2}" srcOrd="0" destOrd="0" presId="urn:microsoft.com/office/officeart/2008/layout/LinedList"/>
    <dgm:cxn modelId="{A2A4CABC-9CE6-4C78-85D7-882B761A54C8}" type="presParOf" srcId="{54992DA7-022F-45AF-90A3-0794CB90BA03}" destId="{F5D0C668-4628-4FF4-85CE-02353EA066C6}" srcOrd="1" destOrd="0" presId="urn:microsoft.com/office/officeart/2008/layout/LinedList"/>
    <dgm:cxn modelId="{F1150777-B682-4670-BFB0-82FBBD6BCA21}" type="presParOf" srcId="{DF5CD933-6699-435D-A45D-7109A162A1C5}" destId="{4D42CD88-D699-4F18-B54D-C6580D3E69E5}" srcOrd="2" destOrd="0" presId="urn:microsoft.com/office/officeart/2008/layout/LinedList"/>
    <dgm:cxn modelId="{9742BE11-710F-40C8-97DD-3A7465AFC82A}" type="presParOf" srcId="{DF5CD933-6699-435D-A45D-7109A162A1C5}" destId="{E7CABD34-3E71-40C8-8506-05260C663AC6}" srcOrd="3" destOrd="0" presId="urn:microsoft.com/office/officeart/2008/layout/LinedList"/>
    <dgm:cxn modelId="{FB67CF6B-0E6B-4B75-A164-301192A1AA41}" type="presParOf" srcId="{E7CABD34-3E71-40C8-8506-05260C663AC6}" destId="{D5A61F8E-04F1-446F-8D62-4004811DB705}" srcOrd="0" destOrd="0" presId="urn:microsoft.com/office/officeart/2008/layout/LinedList"/>
    <dgm:cxn modelId="{3651D99D-A95C-424F-B732-BF290CD60D78}" type="presParOf" srcId="{E7CABD34-3E71-40C8-8506-05260C663AC6}" destId="{1F6027C6-7CCD-4E72-8319-FDBDBE89F2F1}" srcOrd="1" destOrd="0" presId="urn:microsoft.com/office/officeart/2008/layout/LinedList"/>
    <dgm:cxn modelId="{EBFAD993-4537-455E-BDA9-BBB0FCE55C53}" type="presParOf" srcId="{DF5CD933-6699-435D-A45D-7109A162A1C5}" destId="{0BF5B069-3875-4600-9484-5042F89FBC0C}" srcOrd="4" destOrd="0" presId="urn:microsoft.com/office/officeart/2008/layout/LinedList"/>
    <dgm:cxn modelId="{001BBCEE-CF8E-4741-8CAE-26419EB6FA26}" type="presParOf" srcId="{DF5CD933-6699-435D-A45D-7109A162A1C5}" destId="{D53F7E1D-CAD9-4266-9670-F30DEC6384EE}" srcOrd="5" destOrd="0" presId="urn:microsoft.com/office/officeart/2008/layout/LinedList"/>
    <dgm:cxn modelId="{F4CDAF31-6EFC-434C-B07B-9F6E6F245937}" type="presParOf" srcId="{D53F7E1D-CAD9-4266-9670-F30DEC6384EE}" destId="{8A78122A-15AB-414C-B826-616B3741C067}" srcOrd="0" destOrd="0" presId="urn:microsoft.com/office/officeart/2008/layout/LinedList"/>
    <dgm:cxn modelId="{1E37DF42-78EA-4D0E-A0A2-CD85CE7AE7A9}" type="presParOf" srcId="{D53F7E1D-CAD9-4266-9670-F30DEC6384EE}" destId="{A8DE2FD1-A41E-4BA4-A01F-4F74F14FE46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0FB317-C460-4015-95E9-24CBB653E2DD}"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B0E6A816-7DDD-4B97-B9CD-72FCDEEBF1DE}">
      <dgm:prSet/>
      <dgm:spPr/>
      <dgm:t>
        <a:bodyPr/>
        <a:lstStyle/>
        <a:p>
          <a:r>
            <a:rPr lang="en-US" b="0" i="0" dirty="0"/>
            <a:t>Is a national program developed by Congress in 1971 to recruit, train and retain a health professions workforce commitment to underserved populations. </a:t>
          </a:r>
          <a:endParaRPr lang="en-US" dirty="0"/>
        </a:p>
      </dgm:t>
    </dgm:pt>
    <dgm:pt modelId="{79D0A5F5-E7C9-4797-8A03-A25A057EDC28}" type="parTrans" cxnId="{4186F5C0-5A89-4EF3-83AC-6AF0F42BCF97}">
      <dgm:prSet/>
      <dgm:spPr/>
      <dgm:t>
        <a:bodyPr/>
        <a:lstStyle/>
        <a:p>
          <a:endParaRPr lang="en-US"/>
        </a:p>
      </dgm:t>
    </dgm:pt>
    <dgm:pt modelId="{65A75132-795F-406F-B77B-D560AB59A5AB}" type="sibTrans" cxnId="{4186F5C0-5A89-4EF3-83AC-6AF0F42BCF97}">
      <dgm:prSet/>
      <dgm:spPr/>
      <dgm:t>
        <a:bodyPr/>
        <a:lstStyle/>
        <a:p>
          <a:endParaRPr lang="en-US"/>
        </a:p>
      </dgm:t>
    </dgm:pt>
    <dgm:pt modelId="{EB166204-641B-4FC6-BF40-069820B57D9B}">
      <dgm:prSet/>
      <dgm:spPr/>
      <dgm:t>
        <a:bodyPr/>
        <a:lstStyle/>
        <a:p>
          <a:r>
            <a:rPr lang="en-US" b="0" i="0" dirty="0"/>
            <a:t>The purpose of the AHEC Program is to develop and enhance education and training networks within communities, academic institutions, and community-based organizations.</a:t>
          </a:r>
          <a:endParaRPr lang="en-US" dirty="0"/>
        </a:p>
      </dgm:t>
    </dgm:pt>
    <dgm:pt modelId="{1EB3F632-5705-46C4-A356-4218EE2E4DDD}" type="parTrans" cxnId="{BF441935-59F3-46CE-84A1-4E12292C74E6}">
      <dgm:prSet/>
      <dgm:spPr/>
      <dgm:t>
        <a:bodyPr/>
        <a:lstStyle/>
        <a:p>
          <a:endParaRPr lang="en-US"/>
        </a:p>
      </dgm:t>
    </dgm:pt>
    <dgm:pt modelId="{06229028-5AAA-48C3-93AE-B92AB35D9DE3}" type="sibTrans" cxnId="{BF441935-59F3-46CE-84A1-4E12292C74E6}">
      <dgm:prSet/>
      <dgm:spPr/>
      <dgm:t>
        <a:bodyPr/>
        <a:lstStyle/>
        <a:p>
          <a:endParaRPr lang="en-US"/>
        </a:p>
      </dgm:t>
    </dgm:pt>
    <dgm:pt modelId="{18EFE601-56D6-C64A-82ED-E498423E0A2A}" type="pres">
      <dgm:prSet presAssocID="{F40FB317-C460-4015-95E9-24CBB653E2DD}" presName="hierChild1" presStyleCnt="0">
        <dgm:presLayoutVars>
          <dgm:chPref val="1"/>
          <dgm:dir/>
          <dgm:animOne val="branch"/>
          <dgm:animLvl val="lvl"/>
          <dgm:resizeHandles/>
        </dgm:presLayoutVars>
      </dgm:prSet>
      <dgm:spPr/>
    </dgm:pt>
    <dgm:pt modelId="{C4343AF6-7A19-BF4E-B0DF-D44E14CB33D3}" type="pres">
      <dgm:prSet presAssocID="{B0E6A816-7DDD-4B97-B9CD-72FCDEEBF1DE}" presName="hierRoot1" presStyleCnt="0"/>
      <dgm:spPr/>
    </dgm:pt>
    <dgm:pt modelId="{50F2254E-B081-9947-906E-131625399948}" type="pres">
      <dgm:prSet presAssocID="{B0E6A816-7DDD-4B97-B9CD-72FCDEEBF1DE}" presName="composite" presStyleCnt="0"/>
      <dgm:spPr/>
    </dgm:pt>
    <dgm:pt modelId="{9D218AA1-9157-CF43-9B86-62727A1B3F2C}" type="pres">
      <dgm:prSet presAssocID="{B0E6A816-7DDD-4B97-B9CD-72FCDEEBF1DE}" presName="background" presStyleLbl="node0" presStyleIdx="0" presStyleCnt="2"/>
      <dgm:spPr/>
    </dgm:pt>
    <dgm:pt modelId="{723FE189-7DF5-BB43-A0ED-D6A90738578D}" type="pres">
      <dgm:prSet presAssocID="{B0E6A816-7DDD-4B97-B9CD-72FCDEEBF1DE}" presName="text" presStyleLbl="fgAcc0" presStyleIdx="0" presStyleCnt="2">
        <dgm:presLayoutVars>
          <dgm:chPref val="3"/>
        </dgm:presLayoutVars>
      </dgm:prSet>
      <dgm:spPr/>
    </dgm:pt>
    <dgm:pt modelId="{2B6EED49-7003-3848-9F95-24915266C936}" type="pres">
      <dgm:prSet presAssocID="{B0E6A816-7DDD-4B97-B9CD-72FCDEEBF1DE}" presName="hierChild2" presStyleCnt="0"/>
      <dgm:spPr/>
    </dgm:pt>
    <dgm:pt modelId="{55A88D81-4E19-F04D-99F9-C685710F7151}" type="pres">
      <dgm:prSet presAssocID="{EB166204-641B-4FC6-BF40-069820B57D9B}" presName="hierRoot1" presStyleCnt="0"/>
      <dgm:spPr/>
    </dgm:pt>
    <dgm:pt modelId="{36E7C109-E3AB-9242-AB53-4915BB6468A8}" type="pres">
      <dgm:prSet presAssocID="{EB166204-641B-4FC6-BF40-069820B57D9B}" presName="composite" presStyleCnt="0"/>
      <dgm:spPr/>
    </dgm:pt>
    <dgm:pt modelId="{65853EBC-9DFB-964B-A305-D71F03D93675}" type="pres">
      <dgm:prSet presAssocID="{EB166204-641B-4FC6-BF40-069820B57D9B}" presName="background" presStyleLbl="node0" presStyleIdx="1" presStyleCnt="2"/>
      <dgm:spPr/>
    </dgm:pt>
    <dgm:pt modelId="{50F9F7BE-22B4-0647-BAD9-E0A792B042B2}" type="pres">
      <dgm:prSet presAssocID="{EB166204-641B-4FC6-BF40-069820B57D9B}" presName="text" presStyleLbl="fgAcc0" presStyleIdx="1" presStyleCnt="2">
        <dgm:presLayoutVars>
          <dgm:chPref val="3"/>
        </dgm:presLayoutVars>
      </dgm:prSet>
      <dgm:spPr/>
    </dgm:pt>
    <dgm:pt modelId="{39FDC88B-1AA5-F54F-9D30-9F06171E3D1A}" type="pres">
      <dgm:prSet presAssocID="{EB166204-641B-4FC6-BF40-069820B57D9B}" presName="hierChild2" presStyleCnt="0"/>
      <dgm:spPr/>
    </dgm:pt>
  </dgm:ptLst>
  <dgm:cxnLst>
    <dgm:cxn modelId="{DB2C651F-2C37-4241-9A58-8CD70B87D7E4}" type="presOf" srcId="{B0E6A816-7DDD-4B97-B9CD-72FCDEEBF1DE}" destId="{723FE189-7DF5-BB43-A0ED-D6A90738578D}" srcOrd="0" destOrd="0" presId="urn:microsoft.com/office/officeart/2005/8/layout/hierarchy1"/>
    <dgm:cxn modelId="{BF441935-59F3-46CE-84A1-4E12292C74E6}" srcId="{F40FB317-C460-4015-95E9-24CBB653E2DD}" destId="{EB166204-641B-4FC6-BF40-069820B57D9B}" srcOrd="1" destOrd="0" parTransId="{1EB3F632-5705-46C4-A356-4218EE2E4DDD}" sibTransId="{06229028-5AAA-48C3-93AE-B92AB35D9DE3}"/>
    <dgm:cxn modelId="{C0A2E17A-994D-4040-BE3C-B7446F36FD39}" type="presOf" srcId="{F40FB317-C460-4015-95E9-24CBB653E2DD}" destId="{18EFE601-56D6-C64A-82ED-E498423E0A2A}" srcOrd="0" destOrd="0" presId="urn:microsoft.com/office/officeart/2005/8/layout/hierarchy1"/>
    <dgm:cxn modelId="{4186F5C0-5A89-4EF3-83AC-6AF0F42BCF97}" srcId="{F40FB317-C460-4015-95E9-24CBB653E2DD}" destId="{B0E6A816-7DDD-4B97-B9CD-72FCDEEBF1DE}" srcOrd="0" destOrd="0" parTransId="{79D0A5F5-E7C9-4797-8A03-A25A057EDC28}" sibTransId="{65A75132-795F-406F-B77B-D560AB59A5AB}"/>
    <dgm:cxn modelId="{B3CA8EE9-00FD-BF4D-82B4-6DB159412799}" type="presOf" srcId="{EB166204-641B-4FC6-BF40-069820B57D9B}" destId="{50F9F7BE-22B4-0647-BAD9-E0A792B042B2}" srcOrd="0" destOrd="0" presId="urn:microsoft.com/office/officeart/2005/8/layout/hierarchy1"/>
    <dgm:cxn modelId="{EA91CB77-83D9-9144-985F-78B330C7101A}" type="presParOf" srcId="{18EFE601-56D6-C64A-82ED-E498423E0A2A}" destId="{C4343AF6-7A19-BF4E-B0DF-D44E14CB33D3}" srcOrd="0" destOrd="0" presId="urn:microsoft.com/office/officeart/2005/8/layout/hierarchy1"/>
    <dgm:cxn modelId="{6BDF24A2-044D-0746-92E2-D84BE83284AC}" type="presParOf" srcId="{C4343AF6-7A19-BF4E-B0DF-D44E14CB33D3}" destId="{50F2254E-B081-9947-906E-131625399948}" srcOrd="0" destOrd="0" presId="urn:microsoft.com/office/officeart/2005/8/layout/hierarchy1"/>
    <dgm:cxn modelId="{ADCA3C6E-9CDD-9146-9A1E-64BB248ADE25}" type="presParOf" srcId="{50F2254E-B081-9947-906E-131625399948}" destId="{9D218AA1-9157-CF43-9B86-62727A1B3F2C}" srcOrd="0" destOrd="0" presId="urn:microsoft.com/office/officeart/2005/8/layout/hierarchy1"/>
    <dgm:cxn modelId="{CC10F816-18EB-144F-B1CF-2D293490EC3B}" type="presParOf" srcId="{50F2254E-B081-9947-906E-131625399948}" destId="{723FE189-7DF5-BB43-A0ED-D6A90738578D}" srcOrd="1" destOrd="0" presId="urn:microsoft.com/office/officeart/2005/8/layout/hierarchy1"/>
    <dgm:cxn modelId="{F00178F2-20CB-9646-82CB-B2851C6BE7D6}" type="presParOf" srcId="{C4343AF6-7A19-BF4E-B0DF-D44E14CB33D3}" destId="{2B6EED49-7003-3848-9F95-24915266C936}" srcOrd="1" destOrd="0" presId="urn:microsoft.com/office/officeart/2005/8/layout/hierarchy1"/>
    <dgm:cxn modelId="{C3292D8B-7697-8749-99F4-A076B1EE1C1D}" type="presParOf" srcId="{18EFE601-56D6-C64A-82ED-E498423E0A2A}" destId="{55A88D81-4E19-F04D-99F9-C685710F7151}" srcOrd="1" destOrd="0" presId="urn:microsoft.com/office/officeart/2005/8/layout/hierarchy1"/>
    <dgm:cxn modelId="{CDF0247B-6FF5-1C4B-8850-001483B5B750}" type="presParOf" srcId="{55A88D81-4E19-F04D-99F9-C685710F7151}" destId="{36E7C109-E3AB-9242-AB53-4915BB6468A8}" srcOrd="0" destOrd="0" presId="urn:microsoft.com/office/officeart/2005/8/layout/hierarchy1"/>
    <dgm:cxn modelId="{1C47E47D-5DEE-3848-9E66-830F94019616}" type="presParOf" srcId="{36E7C109-E3AB-9242-AB53-4915BB6468A8}" destId="{65853EBC-9DFB-964B-A305-D71F03D93675}" srcOrd="0" destOrd="0" presId="urn:microsoft.com/office/officeart/2005/8/layout/hierarchy1"/>
    <dgm:cxn modelId="{DA5C86BF-03D8-7240-B70C-D23CD6649062}" type="presParOf" srcId="{36E7C109-E3AB-9242-AB53-4915BB6468A8}" destId="{50F9F7BE-22B4-0647-BAD9-E0A792B042B2}" srcOrd="1" destOrd="0" presId="urn:microsoft.com/office/officeart/2005/8/layout/hierarchy1"/>
    <dgm:cxn modelId="{A638EB40-DF22-0B4A-B738-4272DF520A9B}" type="presParOf" srcId="{55A88D81-4E19-F04D-99F9-C685710F7151}" destId="{39FDC88B-1AA5-F54F-9D30-9F06171E3D1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2BD8E7-1057-4690-8D5A-EB69917FAA4B}" type="doc">
      <dgm:prSet loTypeId="urn:microsoft.com/office/officeart/2016/7/layout/LinearBlockProcessNumbered" loCatId="process" qsTypeId="urn:microsoft.com/office/officeart/2005/8/quickstyle/simple1" qsCatId="simple" csTypeId="urn:microsoft.com/office/officeart/2005/8/colors/colorful2" csCatId="colorful"/>
      <dgm:spPr/>
      <dgm:t>
        <a:bodyPr/>
        <a:lstStyle/>
        <a:p>
          <a:endParaRPr lang="en-US"/>
        </a:p>
      </dgm:t>
    </dgm:pt>
    <dgm:pt modelId="{09633A6A-CD47-4E0A-9636-DEB438B45A62}">
      <dgm:prSet/>
      <dgm:spPr/>
      <dgm:t>
        <a:bodyPr/>
        <a:lstStyle/>
        <a:p>
          <a:r>
            <a:rPr lang="en-US" b="0" i="0" dirty="0"/>
            <a:t>Increase diversity among health professionals</a:t>
          </a:r>
          <a:endParaRPr lang="en-US" dirty="0"/>
        </a:p>
      </dgm:t>
    </dgm:pt>
    <dgm:pt modelId="{E0142884-3372-4D70-ACD3-AD252CC6C6C0}" type="parTrans" cxnId="{EB597205-BE6D-484A-B24D-FA3F995FAC24}">
      <dgm:prSet/>
      <dgm:spPr/>
      <dgm:t>
        <a:bodyPr/>
        <a:lstStyle/>
        <a:p>
          <a:endParaRPr lang="en-US"/>
        </a:p>
      </dgm:t>
    </dgm:pt>
    <dgm:pt modelId="{1CE4FE30-25D0-40BE-B10A-D4B0C86EFB56}" type="sibTrans" cxnId="{EB597205-BE6D-484A-B24D-FA3F995FAC24}">
      <dgm:prSet phldrT="01" phldr="0"/>
      <dgm:spPr/>
      <dgm:t>
        <a:bodyPr/>
        <a:lstStyle/>
        <a:p>
          <a:r>
            <a:rPr lang="en-US"/>
            <a:t>01</a:t>
          </a:r>
        </a:p>
      </dgm:t>
    </dgm:pt>
    <dgm:pt modelId="{C1D1B712-7F21-405F-A07D-838F9CF99A4B}">
      <dgm:prSet/>
      <dgm:spPr/>
      <dgm:t>
        <a:bodyPr/>
        <a:lstStyle/>
        <a:p>
          <a:r>
            <a:rPr lang="en-US" b="0" i="0"/>
            <a:t>Broaden the distribution of the health workforce</a:t>
          </a:r>
          <a:endParaRPr lang="en-US"/>
        </a:p>
      </dgm:t>
    </dgm:pt>
    <dgm:pt modelId="{7145BC6B-3361-4016-9F3C-713278A9C788}" type="parTrans" cxnId="{65648657-BCCC-4E52-BC88-033B26440CDA}">
      <dgm:prSet/>
      <dgm:spPr/>
      <dgm:t>
        <a:bodyPr/>
        <a:lstStyle/>
        <a:p>
          <a:endParaRPr lang="en-US"/>
        </a:p>
      </dgm:t>
    </dgm:pt>
    <dgm:pt modelId="{6EF848BC-CC38-4530-A6A0-964F09E57742}" type="sibTrans" cxnId="{65648657-BCCC-4E52-BC88-033B26440CDA}">
      <dgm:prSet phldrT="02" phldr="0"/>
      <dgm:spPr/>
      <dgm:t>
        <a:bodyPr/>
        <a:lstStyle/>
        <a:p>
          <a:r>
            <a:rPr lang="en-US"/>
            <a:t>02</a:t>
          </a:r>
        </a:p>
      </dgm:t>
    </dgm:pt>
    <dgm:pt modelId="{614AD90F-620E-4E38-9248-450966744AC4}">
      <dgm:prSet/>
      <dgm:spPr/>
      <dgm:t>
        <a:bodyPr/>
        <a:lstStyle/>
        <a:p>
          <a:r>
            <a:rPr lang="en-US" b="0" i="0"/>
            <a:t>Enhance health care quality</a:t>
          </a:r>
          <a:endParaRPr lang="en-US"/>
        </a:p>
      </dgm:t>
    </dgm:pt>
    <dgm:pt modelId="{65B8C01C-B39F-4EE1-8935-A51122A18BAB}" type="parTrans" cxnId="{155D1B9B-D5DD-46D5-90B2-C9B35E98F3DC}">
      <dgm:prSet/>
      <dgm:spPr/>
      <dgm:t>
        <a:bodyPr/>
        <a:lstStyle/>
        <a:p>
          <a:endParaRPr lang="en-US"/>
        </a:p>
      </dgm:t>
    </dgm:pt>
    <dgm:pt modelId="{F57344D5-8D3D-4574-A53C-1F6CCCF703B7}" type="sibTrans" cxnId="{155D1B9B-D5DD-46D5-90B2-C9B35E98F3DC}">
      <dgm:prSet phldrT="03" phldr="0"/>
      <dgm:spPr/>
      <dgm:t>
        <a:bodyPr/>
        <a:lstStyle/>
        <a:p>
          <a:r>
            <a:rPr lang="en-US"/>
            <a:t>03</a:t>
          </a:r>
        </a:p>
      </dgm:t>
    </dgm:pt>
    <dgm:pt modelId="{E220A117-09FE-4BFF-B616-6D186025367D}">
      <dgm:prSet/>
      <dgm:spPr/>
      <dgm:t>
        <a:bodyPr/>
        <a:lstStyle/>
        <a:p>
          <a:r>
            <a:rPr lang="en-US" b="0" i="0"/>
            <a:t>Improve health care delivery to rural and underserved areas and populations</a:t>
          </a:r>
          <a:endParaRPr lang="en-US"/>
        </a:p>
      </dgm:t>
    </dgm:pt>
    <dgm:pt modelId="{4D940B1F-09B4-410C-9B7D-2CF2FA6E4837}" type="parTrans" cxnId="{B747CCAD-F926-4169-813E-DCDD9CCCF189}">
      <dgm:prSet/>
      <dgm:spPr/>
      <dgm:t>
        <a:bodyPr/>
        <a:lstStyle/>
        <a:p>
          <a:endParaRPr lang="en-US"/>
        </a:p>
      </dgm:t>
    </dgm:pt>
    <dgm:pt modelId="{A5AAFEAF-05E1-43E9-9519-57DA4829FBCE}" type="sibTrans" cxnId="{B747CCAD-F926-4169-813E-DCDD9CCCF189}">
      <dgm:prSet phldrT="04" phldr="0"/>
      <dgm:spPr/>
      <dgm:t>
        <a:bodyPr/>
        <a:lstStyle/>
        <a:p>
          <a:r>
            <a:rPr lang="en-US"/>
            <a:t>04</a:t>
          </a:r>
        </a:p>
      </dgm:t>
    </dgm:pt>
    <dgm:pt modelId="{94273E40-D014-4C12-B521-B9830C2AD12A}" type="pres">
      <dgm:prSet presAssocID="{462BD8E7-1057-4690-8D5A-EB69917FAA4B}" presName="Name0" presStyleCnt="0">
        <dgm:presLayoutVars>
          <dgm:animLvl val="lvl"/>
          <dgm:resizeHandles val="exact"/>
        </dgm:presLayoutVars>
      </dgm:prSet>
      <dgm:spPr/>
    </dgm:pt>
    <dgm:pt modelId="{2D85DE12-2E81-4BE6-A2A7-A056B68A38F4}" type="pres">
      <dgm:prSet presAssocID="{09633A6A-CD47-4E0A-9636-DEB438B45A62}" presName="compositeNode" presStyleCnt="0">
        <dgm:presLayoutVars>
          <dgm:bulletEnabled val="1"/>
        </dgm:presLayoutVars>
      </dgm:prSet>
      <dgm:spPr/>
    </dgm:pt>
    <dgm:pt modelId="{F072FA3C-3566-44BB-8CF6-587472BEDAEC}" type="pres">
      <dgm:prSet presAssocID="{09633A6A-CD47-4E0A-9636-DEB438B45A62}" presName="bgRect" presStyleLbl="alignNode1" presStyleIdx="0" presStyleCnt="4"/>
      <dgm:spPr/>
    </dgm:pt>
    <dgm:pt modelId="{13884BB1-FE9A-46AC-8D2A-961A8E1EEAAE}" type="pres">
      <dgm:prSet presAssocID="{1CE4FE30-25D0-40BE-B10A-D4B0C86EFB56}" presName="sibTransNodeRect" presStyleLbl="alignNode1" presStyleIdx="0" presStyleCnt="4">
        <dgm:presLayoutVars>
          <dgm:chMax val="0"/>
          <dgm:bulletEnabled val="1"/>
        </dgm:presLayoutVars>
      </dgm:prSet>
      <dgm:spPr/>
    </dgm:pt>
    <dgm:pt modelId="{E3BB04E2-3CC3-4CB0-BED4-34F42068D238}" type="pres">
      <dgm:prSet presAssocID="{09633A6A-CD47-4E0A-9636-DEB438B45A62}" presName="nodeRect" presStyleLbl="alignNode1" presStyleIdx="0" presStyleCnt="4">
        <dgm:presLayoutVars>
          <dgm:bulletEnabled val="1"/>
        </dgm:presLayoutVars>
      </dgm:prSet>
      <dgm:spPr/>
    </dgm:pt>
    <dgm:pt modelId="{039AFBF0-B7DC-405A-B535-F29BB68DAA23}" type="pres">
      <dgm:prSet presAssocID="{1CE4FE30-25D0-40BE-B10A-D4B0C86EFB56}" presName="sibTrans" presStyleCnt="0"/>
      <dgm:spPr/>
    </dgm:pt>
    <dgm:pt modelId="{3771328E-DB8B-4702-9DC8-7263FCA3867B}" type="pres">
      <dgm:prSet presAssocID="{C1D1B712-7F21-405F-A07D-838F9CF99A4B}" presName="compositeNode" presStyleCnt="0">
        <dgm:presLayoutVars>
          <dgm:bulletEnabled val="1"/>
        </dgm:presLayoutVars>
      </dgm:prSet>
      <dgm:spPr/>
    </dgm:pt>
    <dgm:pt modelId="{6B88ABAF-275D-4FD1-B519-78A15FB32256}" type="pres">
      <dgm:prSet presAssocID="{C1D1B712-7F21-405F-A07D-838F9CF99A4B}" presName="bgRect" presStyleLbl="alignNode1" presStyleIdx="1" presStyleCnt="4"/>
      <dgm:spPr/>
    </dgm:pt>
    <dgm:pt modelId="{00145306-A20F-4E86-BA95-0F7F0962C2BE}" type="pres">
      <dgm:prSet presAssocID="{6EF848BC-CC38-4530-A6A0-964F09E57742}" presName="sibTransNodeRect" presStyleLbl="alignNode1" presStyleIdx="1" presStyleCnt="4">
        <dgm:presLayoutVars>
          <dgm:chMax val="0"/>
          <dgm:bulletEnabled val="1"/>
        </dgm:presLayoutVars>
      </dgm:prSet>
      <dgm:spPr/>
    </dgm:pt>
    <dgm:pt modelId="{CEC1BFEA-36C6-4852-9ABC-DF0BE4B32AD6}" type="pres">
      <dgm:prSet presAssocID="{C1D1B712-7F21-405F-A07D-838F9CF99A4B}" presName="nodeRect" presStyleLbl="alignNode1" presStyleIdx="1" presStyleCnt="4">
        <dgm:presLayoutVars>
          <dgm:bulletEnabled val="1"/>
        </dgm:presLayoutVars>
      </dgm:prSet>
      <dgm:spPr/>
    </dgm:pt>
    <dgm:pt modelId="{E0EA361E-5ECB-4413-ACAF-16AB6A00FC42}" type="pres">
      <dgm:prSet presAssocID="{6EF848BC-CC38-4530-A6A0-964F09E57742}" presName="sibTrans" presStyleCnt="0"/>
      <dgm:spPr/>
    </dgm:pt>
    <dgm:pt modelId="{230EFEAA-AF7E-474B-B244-41106D4A9A7E}" type="pres">
      <dgm:prSet presAssocID="{614AD90F-620E-4E38-9248-450966744AC4}" presName="compositeNode" presStyleCnt="0">
        <dgm:presLayoutVars>
          <dgm:bulletEnabled val="1"/>
        </dgm:presLayoutVars>
      </dgm:prSet>
      <dgm:spPr/>
    </dgm:pt>
    <dgm:pt modelId="{7CCD19CA-3E8D-44DD-B404-E0FBC8BA5413}" type="pres">
      <dgm:prSet presAssocID="{614AD90F-620E-4E38-9248-450966744AC4}" presName="bgRect" presStyleLbl="alignNode1" presStyleIdx="2" presStyleCnt="4"/>
      <dgm:spPr/>
    </dgm:pt>
    <dgm:pt modelId="{702CCD21-17C2-4ED8-ADE5-9F55D9FAE87E}" type="pres">
      <dgm:prSet presAssocID="{F57344D5-8D3D-4574-A53C-1F6CCCF703B7}" presName="sibTransNodeRect" presStyleLbl="alignNode1" presStyleIdx="2" presStyleCnt="4">
        <dgm:presLayoutVars>
          <dgm:chMax val="0"/>
          <dgm:bulletEnabled val="1"/>
        </dgm:presLayoutVars>
      </dgm:prSet>
      <dgm:spPr/>
    </dgm:pt>
    <dgm:pt modelId="{0CD2DE9F-A707-4AF8-A0DF-13FE1C3A91AB}" type="pres">
      <dgm:prSet presAssocID="{614AD90F-620E-4E38-9248-450966744AC4}" presName="nodeRect" presStyleLbl="alignNode1" presStyleIdx="2" presStyleCnt="4">
        <dgm:presLayoutVars>
          <dgm:bulletEnabled val="1"/>
        </dgm:presLayoutVars>
      </dgm:prSet>
      <dgm:spPr/>
    </dgm:pt>
    <dgm:pt modelId="{C65E895D-83B9-45F0-890E-939EE7182475}" type="pres">
      <dgm:prSet presAssocID="{F57344D5-8D3D-4574-A53C-1F6CCCF703B7}" presName="sibTrans" presStyleCnt="0"/>
      <dgm:spPr/>
    </dgm:pt>
    <dgm:pt modelId="{6F5C9DE7-2749-400D-8B80-4240AE96245B}" type="pres">
      <dgm:prSet presAssocID="{E220A117-09FE-4BFF-B616-6D186025367D}" presName="compositeNode" presStyleCnt="0">
        <dgm:presLayoutVars>
          <dgm:bulletEnabled val="1"/>
        </dgm:presLayoutVars>
      </dgm:prSet>
      <dgm:spPr/>
    </dgm:pt>
    <dgm:pt modelId="{AD9DFF98-E5CC-4AC4-A389-7E073B3F9777}" type="pres">
      <dgm:prSet presAssocID="{E220A117-09FE-4BFF-B616-6D186025367D}" presName="bgRect" presStyleLbl="alignNode1" presStyleIdx="3" presStyleCnt="4"/>
      <dgm:spPr/>
    </dgm:pt>
    <dgm:pt modelId="{C903B357-06D8-4564-B1D7-1CAC42B1914C}" type="pres">
      <dgm:prSet presAssocID="{A5AAFEAF-05E1-43E9-9519-57DA4829FBCE}" presName="sibTransNodeRect" presStyleLbl="alignNode1" presStyleIdx="3" presStyleCnt="4">
        <dgm:presLayoutVars>
          <dgm:chMax val="0"/>
          <dgm:bulletEnabled val="1"/>
        </dgm:presLayoutVars>
      </dgm:prSet>
      <dgm:spPr/>
    </dgm:pt>
    <dgm:pt modelId="{F220B2B1-9C9F-4474-B95E-3BD669093C7F}" type="pres">
      <dgm:prSet presAssocID="{E220A117-09FE-4BFF-B616-6D186025367D}" presName="nodeRect" presStyleLbl="alignNode1" presStyleIdx="3" presStyleCnt="4">
        <dgm:presLayoutVars>
          <dgm:bulletEnabled val="1"/>
        </dgm:presLayoutVars>
      </dgm:prSet>
      <dgm:spPr/>
    </dgm:pt>
  </dgm:ptLst>
  <dgm:cxnLst>
    <dgm:cxn modelId="{EB597205-BE6D-484A-B24D-FA3F995FAC24}" srcId="{462BD8E7-1057-4690-8D5A-EB69917FAA4B}" destId="{09633A6A-CD47-4E0A-9636-DEB438B45A62}" srcOrd="0" destOrd="0" parTransId="{E0142884-3372-4D70-ACD3-AD252CC6C6C0}" sibTransId="{1CE4FE30-25D0-40BE-B10A-D4B0C86EFB56}"/>
    <dgm:cxn modelId="{1662F50A-7EB7-4532-8069-7DE051D999F5}" type="presOf" srcId="{E220A117-09FE-4BFF-B616-6D186025367D}" destId="{F220B2B1-9C9F-4474-B95E-3BD669093C7F}" srcOrd="1" destOrd="0" presId="urn:microsoft.com/office/officeart/2016/7/layout/LinearBlockProcessNumbered"/>
    <dgm:cxn modelId="{4533D216-8B2C-4E6B-8797-DC56162F6FDA}" type="presOf" srcId="{6EF848BC-CC38-4530-A6A0-964F09E57742}" destId="{00145306-A20F-4E86-BA95-0F7F0962C2BE}" srcOrd="0" destOrd="0" presId="urn:microsoft.com/office/officeart/2016/7/layout/LinearBlockProcessNumbered"/>
    <dgm:cxn modelId="{C9C20F1C-4730-46FF-8F46-45D42552C227}" type="presOf" srcId="{614AD90F-620E-4E38-9248-450966744AC4}" destId="{7CCD19CA-3E8D-44DD-B404-E0FBC8BA5413}" srcOrd="0" destOrd="0" presId="urn:microsoft.com/office/officeart/2016/7/layout/LinearBlockProcessNumbered"/>
    <dgm:cxn modelId="{0FCDC41D-D23C-405C-850B-BB56B326E783}" type="presOf" srcId="{614AD90F-620E-4E38-9248-450966744AC4}" destId="{0CD2DE9F-A707-4AF8-A0DF-13FE1C3A91AB}" srcOrd="1" destOrd="0" presId="urn:microsoft.com/office/officeart/2016/7/layout/LinearBlockProcessNumbered"/>
    <dgm:cxn modelId="{95E20B30-71A3-488E-A6B3-D0A3CC17353D}" type="presOf" srcId="{462BD8E7-1057-4690-8D5A-EB69917FAA4B}" destId="{94273E40-D014-4C12-B521-B9830C2AD12A}" srcOrd="0" destOrd="0" presId="urn:microsoft.com/office/officeart/2016/7/layout/LinearBlockProcessNumbered"/>
    <dgm:cxn modelId="{25E1363D-A777-4733-909D-0CD1A2313177}" type="presOf" srcId="{1CE4FE30-25D0-40BE-B10A-D4B0C86EFB56}" destId="{13884BB1-FE9A-46AC-8D2A-961A8E1EEAAE}" srcOrd="0" destOrd="0" presId="urn:microsoft.com/office/officeart/2016/7/layout/LinearBlockProcessNumbered"/>
    <dgm:cxn modelId="{DEE3FC60-3369-4262-AC99-8D7BCF2EF832}" type="presOf" srcId="{09633A6A-CD47-4E0A-9636-DEB438B45A62}" destId="{E3BB04E2-3CC3-4CB0-BED4-34F42068D238}" srcOrd="1" destOrd="0" presId="urn:microsoft.com/office/officeart/2016/7/layout/LinearBlockProcessNumbered"/>
    <dgm:cxn modelId="{2A8DCC44-6F37-49A7-B374-46382134DBEF}" type="presOf" srcId="{C1D1B712-7F21-405F-A07D-838F9CF99A4B}" destId="{CEC1BFEA-36C6-4852-9ABC-DF0BE4B32AD6}" srcOrd="1" destOrd="0" presId="urn:microsoft.com/office/officeart/2016/7/layout/LinearBlockProcessNumbered"/>
    <dgm:cxn modelId="{E2372D77-02FC-49DE-B99B-1A055AA50329}" type="presOf" srcId="{A5AAFEAF-05E1-43E9-9519-57DA4829FBCE}" destId="{C903B357-06D8-4564-B1D7-1CAC42B1914C}" srcOrd="0" destOrd="0" presId="urn:microsoft.com/office/officeart/2016/7/layout/LinearBlockProcessNumbered"/>
    <dgm:cxn modelId="{65648657-BCCC-4E52-BC88-033B26440CDA}" srcId="{462BD8E7-1057-4690-8D5A-EB69917FAA4B}" destId="{C1D1B712-7F21-405F-A07D-838F9CF99A4B}" srcOrd="1" destOrd="0" parTransId="{7145BC6B-3361-4016-9F3C-713278A9C788}" sibTransId="{6EF848BC-CC38-4530-A6A0-964F09E57742}"/>
    <dgm:cxn modelId="{155D1B9B-D5DD-46D5-90B2-C9B35E98F3DC}" srcId="{462BD8E7-1057-4690-8D5A-EB69917FAA4B}" destId="{614AD90F-620E-4E38-9248-450966744AC4}" srcOrd="2" destOrd="0" parTransId="{65B8C01C-B39F-4EE1-8935-A51122A18BAB}" sibTransId="{F57344D5-8D3D-4574-A53C-1F6CCCF703B7}"/>
    <dgm:cxn modelId="{60EE669C-454B-4AED-8B33-CBD448819B0F}" type="presOf" srcId="{F57344D5-8D3D-4574-A53C-1F6CCCF703B7}" destId="{702CCD21-17C2-4ED8-ADE5-9F55D9FAE87E}" srcOrd="0" destOrd="0" presId="urn:microsoft.com/office/officeart/2016/7/layout/LinearBlockProcessNumbered"/>
    <dgm:cxn modelId="{A4122BA7-7097-4FB8-A413-7BD5674A6ACF}" type="presOf" srcId="{09633A6A-CD47-4E0A-9636-DEB438B45A62}" destId="{F072FA3C-3566-44BB-8CF6-587472BEDAEC}" srcOrd="0" destOrd="0" presId="urn:microsoft.com/office/officeart/2016/7/layout/LinearBlockProcessNumbered"/>
    <dgm:cxn modelId="{B747CCAD-F926-4169-813E-DCDD9CCCF189}" srcId="{462BD8E7-1057-4690-8D5A-EB69917FAA4B}" destId="{E220A117-09FE-4BFF-B616-6D186025367D}" srcOrd="3" destOrd="0" parTransId="{4D940B1F-09B4-410C-9B7D-2CF2FA6E4837}" sibTransId="{A5AAFEAF-05E1-43E9-9519-57DA4829FBCE}"/>
    <dgm:cxn modelId="{ABAF13EF-D02C-48D1-A886-956ACC4D637A}" type="presOf" srcId="{C1D1B712-7F21-405F-A07D-838F9CF99A4B}" destId="{6B88ABAF-275D-4FD1-B519-78A15FB32256}" srcOrd="0" destOrd="0" presId="urn:microsoft.com/office/officeart/2016/7/layout/LinearBlockProcessNumbered"/>
    <dgm:cxn modelId="{B55F1AF2-8EE9-4260-9C2A-52E7839B323C}" type="presOf" srcId="{E220A117-09FE-4BFF-B616-6D186025367D}" destId="{AD9DFF98-E5CC-4AC4-A389-7E073B3F9777}" srcOrd="0" destOrd="0" presId="urn:microsoft.com/office/officeart/2016/7/layout/LinearBlockProcessNumbered"/>
    <dgm:cxn modelId="{6A9B4FF1-7727-4549-92EE-01F524327EF6}" type="presParOf" srcId="{94273E40-D014-4C12-B521-B9830C2AD12A}" destId="{2D85DE12-2E81-4BE6-A2A7-A056B68A38F4}" srcOrd="0" destOrd="0" presId="urn:microsoft.com/office/officeart/2016/7/layout/LinearBlockProcessNumbered"/>
    <dgm:cxn modelId="{01D4972E-3B66-423E-A4B1-3A6FDDF88C79}" type="presParOf" srcId="{2D85DE12-2E81-4BE6-A2A7-A056B68A38F4}" destId="{F072FA3C-3566-44BB-8CF6-587472BEDAEC}" srcOrd="0" destOrd="0" presId="urn:microsoft.com/office/officeart/2016/7/layout/LinearBlockProcessNumbered"/>
    <dgm:cxn modelId="{3B7CBB21-E63B-4D60-9846-D4D025CC4D1E}" type="presParOf" srcId="{2D85DE12-2E81-4BE6-A2A7-A056B68A38F4}" destId="{13884BB1-FE9A-46AC-8D2A-961A8E1EEAAE}" srcOrd="1" destOrd="0" presId="urn:microsoft.com/office/officeart/2016/7/layout/LinearBlockProcessNumbered"/>
    <dgm:cxn modelId="{8099A683-B404-440C-B8F6-B6061C08DEF1}" type="presParOf" srcId="{2D85DE12-2E81-4BE6-A2A7-A056B68A38F4}" destId="{E3BB04E2-3CC3-4CB0-BED4-34F42068D238}" srcOrd="2" destOrd="0" presId="urn:microsoft.com/office/officeart/2016/7/layout/LinearBlockProcessNumbered"/>
    <dgm:cxn modelId="{FD0568E1-8C28-40F4-9DDF-0C7D358FE491}" type="presParOf" srcId="{94273E40-D014-4C12-B521-B9830C2AD12A}" destId="{039AFBF0-B7DC-405A-B535-F29BB68DAA23}" srcOrd="1" destOrd="0" presId="urn:microsoft.com/office/officeart/2016/7/layout/LinearBlockProcessNumbered"/>
    <dgm:cxn modelId="{EE5996BA-3552-4655-8E0D-EC1B4859C850}" type="presParOf" srcId="{94273E40-D014-4C12-B521-B9830C2AD12A}" destId="{3771328E-DB8B-4702-9DC8-7263FCA3867B}" srcOrd="2" destOrd="0" presId="urn:microsoft.com/office/officeart/2016/7/layout/LinearBlockProcessNumbered"/>
    <dgm:cxn modelId="{BB693846-7544-43E1-AB6D-3523D13BB02A}" type="presParOf" srcId="{3771328E-DB8B-4702-9DC8-7263FCA3867B}" destId="{6B88ABAF-275D-4FD1-B519-78A15FB32256}" srcOrd="0" destOrd="0" presId="urn:microsoft.com/office/officeart/2016/7/layout/LinearBlockProcessNumbered"/>
    <dgm:cxn modelId="{063BD6F7-68A9-4061-8D14-639451FB0F05}" type="presParOf" srcId="{3771328E-DB8B-4702-9DC8-7263FCA3867B}" destId="{00145306-A20F-4E86-BA95-0F7F0962C2BE}" srcOrd="1" destOrd="0" presId="urn:microsoft.com/office/officeart/2016/7/layout/LinearBlockProcessNumbered"/>
    <dgm:cxn modelId="{19858E5B-D7A0-48D5-AB96-5A1543F1EBA3}" type="presParOf" srcId="{3771328E-DB8B-4702-9DC8-7263FCA3867B}" destId="{CEC1BFEA-36C6-4852-9ABC-DF0BE4B32AD6}" srcOrd="2" destOrd="0" presId="urn:microsoft.com/office/officeart/2016/7/layout/LinearBlockProcessNumbered"/>
    <dgm:cxn modelId="{4631DB1F-DC53-45EF-A79E-F933B458E9C3}" type="presParOf" srcId="{94273E40-D014-4C12-B521-B9830C2AD12A}" destId="{E0EA361E-5ECB-4413-ACAF-16AB6A00FC42}" srcOrd="3" destOrd="0" presId="urn:microsoft.com/office/officeart/2016/7/layout/LinearBlockProcessNumbered"/>
    <dgm:cxn modelId="{A3025132-3907-4DAF-A054-55A15B3C6A05}" type="presParOf" srcId="{94273E40-D014-4C12-B521-B9830C2AD12A}" destId="{230EFEAA-AF7E-474B-B244-41106D4A9A7E}" srcOrd="4" destOrd="0" presId="urn:microsoft.com/office/officeart/2016/7/layout/LinearBlockProcessNumbered"/>
    <dgm:cxn modelId="{C08936CB-A394-4517-AD8F-11B5FE8789DA}" type="presParOf" srcId="{230EFEAA-AF7E-474B-B244-41106D4A9A7E}" destId="{7CCD19CA-3E8D-44DD-B404-E0FBC8BA5413}" srcOrd="0" destOrd="0" presId="urn:microsoft.com/office/officeart/2016/7/layout/LinearBlockProcessNumbered"/>
    <dgm:cxn modelId="{B672FBB1-73C7-43B1-9F36-C22300266D67}" type="presParOf" srcId="{230EFEAA-AF7E-474B-B244-41106D4A9A7E}" destId="{702CCD21-17C2-4ED8-ADE5-9F55D9FAE87E}" srcOrd="1" destOrd="0" presId="urn:microsoft.com/office/officeart/2016/7/layout/LinearBlockProcessNumbered"/>
    <dgm:cxn modelId="{DC317298-607A-444D-B203-43AF066D455E}" type="presParOf" srcId="{230EFEAA-AF7E-474B-B244-41106D4A9A7E}" destId="{0CD2DE9F-A707-4AF8-A0DF-13FE1C3A91AB}" srcOrd="2" destOrd="0" presId="urn:microsoft.com/office/officeart/2016/7/layout/LinearBlockProcessNumbered"/>
    <dgm:cxn modelId="{BC0F545C-08F1-4FA5-A2D5-1D6E2CF07EAB}" type="presParOf" srcId="{94273E40-D014-4C12-B521-B9830C2AD12A}" destId="{C65E895D-83B9-45F0-890E-939EE7182475}" srcOrd="5" destOrd="0" presId="urn:microsoft.com/office/officeart/2016/7/layout/LinearBlockProcessNumbered"/>
    <dgm:cxn modelId="{DD5FFF55-2206-4598-B866-5CA9109885BF}" type="presParOf" srcId="{94273E40-D014-4C12-B521-B9830C2AD12A}" destId="{6F5C9DE7-2749-400D-8B80-4240AE96245B}" srcOrd="6" destOrd="0" presId="urn:microsoft.com/office/officeart/2016/7/layout/LinearBlockProcessNumbered"/>
    <dgm:cxn modelId="{FA62E9F8-2860-4D4C-9E60-1DC676069716}" type="presParOf" srcId="{6F5C9DE7-2749-400D-8B80-4240AE96245B}" destId="{AD9DFF98-E5CC-4AC4-A389-7E073B3F9777}" srcOrd="0" destOrd="0" presId="urn:microsoft.com/office/officeart/2016/7/layout/LinearBlockProcessNumbered"/>
    <dgm:cxn modelId="{E1F461A3-D872-4245-ABA5-82B9557BDFD3}" type="presParOf" srcId="{6F5C9DE7-2749-400D-8B80-4240AE96245B}" destId="{C903B357-06D8-4564-B1D7-1CAC42B1914C}" srcOrd="1" destOrd="0" presId="urn:microsoft.com/office/officeart/2016/7/layout/LinearBlockProcessNumbered"/>
    <dgm:cxn modelId="{12285C98-2233-44B9-9656-D05A69CE9604}" type="presParOf" srcId="{6F5C9DE7-2749-400D-8B80-4240AE96245B}" destId="{F220B2B1-9C9F-4474-B95E-3BD669093C7F}"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1FB6C9-429A-44FD-8B28-1FF361DD620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B060601-47EE-4593-964B-C7DDC7554022}">
      <dgm:prSet/>
      <dgm:spPr/>
      <dgm:t>
        <a:bodyPr/>
        <a:lstStyle/>
        <a:p>
          <a:r>
            <a:rPr lang="en-US"/>
            <a:t>Do you want to lead healthcare into the future?</a:t>
          </a:r>
        </a:p>
      </dgm:t>
    </dgm:pt>
    <dgm:pt modelId="{66ACD04E-2562-4DCF-9845-C781B197B1D4}" type="parTrans" cxnId="{C10A62E5-6F04-4DA7-ACB4-C2C18B64BA27}">
      <dgm:prSet/>
      <dgm:spPr/>
      <dgm:t>
        <a:bodyPr/>
        <a:lstStyle/>
        <a:p>
          <a:endParaRPr lang="en-US"/>
        </a:p>
      </dgm:t>
    </dgm:pt>
    <dgm:pt modelId="{CE818A87-252F-4B11-ADF7-AEBCAC52B370}" type="sibTrans" cxnId="{C10A62E5-6F04-4DA7-ACB4-C2C18B64BA27}">
      <dgm:prSet/>
      <dgm:spPr/>
      <dgm:t>
        <a:bodyPr/>
        <a:lstStyle/>
        <a:p>
          <a:endParaRPr lang="en-US"/>
        </a:p>
      </dgm:t>
    </dgm:pt>
    <dgm:pt modelId="{A3485634-BA0A-495E-AC27-9D11D714A708}">
      <dgm:prSet/>
      <dgm:spPr/>
      <dgm:t>
        <a:bodyPr/>
        <a:lstStyle/>
        <a:p>
          <a:r>
            <a:rPr lang="en-US" dirty="0"/>
            <a:t>AHEC Scholars exposes students to interprofessional clinical &amp; community-based learning in rural &amp; underserved communities.</a:t>
          </a:r>
        </a:p>
      </dgm:t>
    </dgm:pt>
    <dgm:pt modelId="{19E6A6C2-F1C3-4E67-B268-6034E504FB20}" type="parTrans" cxnId="{6536E452-31E3-420C-A04C-AC0ED62546E8}">
      <dgm:prSet/>
      <dgm:spPr/>
      <dgm:t>
        <a:bodyPr/>
        <a:lstStyle/>
        <a:p>
          <a:endParaRPr lang="en-US"/>
        </a:p>
      </dgm:t>
    </dgm:pt>
    <dgm:pt modelId="{1C50DFDA-47EE-4ACC-B0A0-16ED1DD3A0A1}" type="sibTrans" cxnId="{6536E452-31E3-420C-A04C-AC0ED62546E8}">
      <dgm:prSet/>
      <dgm:spPr/>
      <dgm:t>
        <a:bodyPr/>
        <a:lstStyle/>
        <a:p>
          <a:endParaRPr lang="en-US"/>
        </a:p>
      </dgm:t>
    </dgm:pt>
    <dgm:pt modelId="{7E7D73A8-9B43-4188-B7CE-63C7B22BBFF4}">
      <dgm:prSet/>
      <dgm:spPr/>
      <dgm:t>
        <a:bodyPr/>
        <a:lstStyle/>
        <a:p>
          <a:r>
            <a:rPr lang="en-US"/>
            <a:t>“A strong, flexible, and collaborative health workforce is one of the best ways to confront the highly complex health challenges facing communities around the world.” ~WHO</a:t>
          </a:r>
        </a:p>
      </dgm:t>
    </dgm:pt>
    <dgm:pt modelId="{36018E73-7A44-4A64-AF6B-4A85AF916A24}" type="parTrans" cxnId="{C319168F-E079-44DB-A6A5-DBFF0FEF6DC5}">
      <dgm:prSet/>
      <dgm:spPr/>
      <dgm:t>
        <a:bodyPr/>
        <a:lstStyle/>
        <a:p>
          <a:endParaRPr lang="en-US"/>
        </a:p>
      </dgm:t>
    </dgm:pt>
    <dgm:pt modelId="{6A63D052-9A8F-4B3F-B5C6-FF11BAA52885}" type="sibTrans" cxnId="{C319168F-E079-44DB-A6A5-DBFF0FEF6DC5}">
      <dgm:prSet/>
      <dgm:spPr/>
      <dgm:t>
        <a:bodyPr/>
        <a:lstStyle/>
        <a:p>
          <a:endParaRPr lang="en-US"/>
        </a:p>
      </dgm:t>
    </dgm:pt>
    <dgm:pt modelId="{B860DC7B-AF03-4B4D-93E2-E58F9E0D6278}" type="pres">
      <dgm:prSet presAssocID="{661FB6C9-429A-44FD-8B28-1FF361DD620B}" presName="linear" presStyleCnt="0">
        <dgm:presLayoutVars>
          <dgm:animLvl val="lvl"/>
          <dgm:resizeHandles val="exact"/>
        </dgm:presLayoutVars>
      </dgm:prSet>
      <dgm:spPr/>
    </dgm:pt>
    <dgm:pt modelId="{D9EB14FF-517B-4FD8-B8D4-DD3F350F6E42}" type="pres">
      <dgm:prSet presAssocID="{2B060601-47EE-4593-964B-C7DDC7554022}" presName="parentText" presStyleLbl="node1" presStyleIdx="0" presStyleCnt="3">
        <dgm:presLayoutVars>
          <dgm:chMax val="0"/>
          <dgm:bulletEnabled val="1"/>
        </dgm:presLayoutVars>
      </dgm:prSet>
      <dgm:spPr/>
    </dgm:pt>
    <dgm:pt modelId="{C807A49B-9FC2-4CAB-8E01-77306FEAA246}" type="pres">
      <dgm:prSet presAssocID="{CE818A87-252F-4B11-ADF7-AEBCAC52B370}" presName="spacer" presStyleCnt="0"/>
      <dgm:spPr/>
    </dgm:pt>
    <dgm:pt modelId="{451CDB08-27D3-476F-B862-089B1C0BE2A8}" type="pres">
      <dgm:prSet presAssocID="{A3485634-BA0A-495E-AC27-9D11D714A708}" presName="parentText" presStyleLbl="node1" presStyleIdx="1" presStyleCnt="3">
        <dgm:presLayoutVars>
          <dgm:chMax val="0"/>
          <dgm:bulletEnabled val="1"/>
        </dgm:presLayoutVars>
      </dgm:prSet>
      <dgm:spPr/>
    </dgm:pt>
    <dgm:pt modelId="{368512EB-75BE-4A63-9C72-D3B440E960BA}" type="pres">
      <dgm:prSet presAssocID="{1C50DFDA-47EE-4ACC-B0A0-16ED1DD3A0A1}" presName="spacer" presStyleCnt="0"/>
      <dgm:spPr/>
    </dgm:pt>
    <dgm:pt modelId="{C8BD2DF3-DECE-47B9-BDA3-0AA1D637BA66}" type="pres">
      <dgm:prSet presAssocID="{7E7D73A8-9B43-4188-B7CE-63C7B22BBFF4}" presName="parentText" presStyleLbl="node1" presStyleIdx="2" presStyleCnt="3">
        <dgm:presLayoutVars>
          <dgm:chMax val="0"/>
          <dgm:bulletEnabled val="1"/>
        </dgm:presLayoutVars>
      </dgm:prSet>
      <dgm:spPr/>
    </dgm:pt>
  </dgm:ptLst>
  <dgm:cxnLst>
    <dgm:cxn modelId="{584DA504-ACEF-400B-AE0E-ED3A208DCEE3}" type="presOf" srcId="{7E7D73A8-9B43-4188-B7CE-63C7B22BBFF4}" destId="{C8BD2DF3-DECE-47B9-BDA3-0AA1D637BA66}" srcOrd="0" destOrd="0" presId="urn:microsoft.com/office/officeart/2005/8/layout/vList2"/>
    <dgm:cxn modelId="{98318F21-8B0F-4BF5-86C0-52234D7F6981}" type="presOf" srcId="{2B060601-47EE-4593-964B-C7DDC7554022}" destId="{D9EB14FF-517B-4FD8-B8D4-DD3F350F6E42}" srcOrd="0" destOrd="0" presId="urn:microsoft.com/office/officeart/2005/8/layout/vList2"/>
    <dgm:cxn modelId="{6536E452-31E3-420C-A04C-AC0ED62546E8}" srcId="{661FB6C9-429A-44FD-8B28-1FF361DD620B}" destId="{A3485634-BA0A-495E-AC27-9D11D714A708}" srcOrd="1" destOrd="0" parTransId="{19E6A6C2-F1C3-4E67-B268-6034E504FB20}" sibTransId="{1C50DFDA-47EE-4ACC-B0A0-16ED1DD3A0A1}"/>
    <dgm:cxn modelId="{C319168F-E079-44DB-A6A5-DBFF0FEF6DC5}" srcId="{661FB6C9-429A-44FD-8B28-1FF361DD620B}" destId="{7E7D73A8-9B43-4188-B7CE-63C7B22BBFF4}" srcOrd="2" destOrd="0" parTransId="{36018E73-7A44-4A64-AF6B-4A85AF916A24}" sibTransId="{6A63D052-9A8F-4B3F-B5C6-FF11BAA52885}"/>
    <dgm:cxn modelId="{BECE8CBC-680C-4805-A1F4-EF415D5E5996}" type="presOf" srcId="{A3485634-BA0A-495E-AC27-9D11D714A708}" destId="{451CDB08-27D3-476F-B862-089B1C0BE2A8}" srcOrd="0" destOrd="0" presId="urn:microsoft.com/office/officeart/2005/8/layout/vList2"/>
    <dgm:cxn modelId="{C10A62E5-6F04-4DA7-ACB4-C2C18B64BA27}" srcId="{661FB6C9-429A-44FD-8B28-1FF361DD620B}" destId="{2B060601-47EE-4593-964B-C7DDC7554022}" srcOrd="0" destOrd="0" parTransId="{66ACD04E-2562-4DCF-9845-C781B197B1D4}" sibTransId="{CE818A87-252F-4B11-ADF7-AEBCAC52B370}"/>
    <dgm:cxn modelId="{0B2707F3-3998-496B-94E3-25BA97992133}" type="presOf" srcId="{661FB6C9-429A-44FD-8B28-1FF361DD620B}" destId="{B860DC7B-AF03-4B4D-93E2-E58F9E0D6278}" srcOrd="0" destOrd="0" presId="urn:microsoft.com/office/officeart/2005/8/layout/vList2"/>
    <dgm:cxn modelId="{7AFC97C2-4A97-4572-AB8C-7F122C9F9B1B}" type="presParOf" srcId="{B860DC7B-AF03-4B4D-93E2-E58F9E0D6278}" destId="{D9EB14FF-517B-4FD8-B8D4-DD3F350F6E42}" srcOrd="0" destOrd="0" presId="urn:microsoft.com/office/officeart/2005/8/layout/vList2"/>
    <dgm:cxn modelId="{2C1E02E9-0457-445D-AB41-D0CD55056511}" type="presParOf" srcId="{B860DC7B-AF03-4B4D-93E2-E58F9E0D6278}" destId="{C807A49B-9FC2-4CAB-8E01-77306FEAA246}" srcOrd="1" destOrd="0" presId="urn:microsoft.com/office/officeart/2005/8/layout/vList2"/>
    <dgm:cxn modelId="{4D858E73-FC5E-43AC-87D7-C535D1858FC2}" type="presParOf" srcId="{B860DC7B-AF03-4B4D-93E2-E58F9E0D6278}" destId="{451CDB08-27D3-476F-B862-089B1C0BE2A8}" srcOrd="2" destOrd="0" presId="urn:microsoft.com/office/officeart/2005/8/layout/vList2"/>
    <dgm:cxn modelId="{61E98948-17EC-414E-B6A3-8B0E3378E594}" type="presParOf" srcId="{B860DC7B-AF03-4B4D-93E2-E58F9E0D6278}" destId="{368512EB-75BE-4A63-9C72-D3B440E960BA}" srcOrd="3" destOrd="0" presId="urn:microsoft.com/office/officeart/2005/8/layout/vList2"/>
    <dgm:cxn modelId="{E93BEE2C-8404-46CB-8226-740A51DB414E}" type="presParOf" srcId="{B860DC7B-AF03-4B4D-93E2-E58F9E0D6278}" destId="{C8BD2DF3-DECE-47B9-BDA3-0AA1D637BA6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6D03DE5-B2B0-4470-884A-58C01A84061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1EF7F2D-DC84-4361-A3C3-0F6C58F4FCAB}">
      <dgm:prSet/>
      <dgm:spPr/>
      <dgm:t>
        <a:bodyPr/>
        <a:lstStyle/>
        <a:p>
          <a:r>
            <a:rPr lang="en-US" b="1"/>
            <a:t>Two year program</a:t>
          </a:r>
          <a:br>
            <a:rPr lang="en-US" b="1"/>
          </a:br>
          <a:r>
            <a:rPr lang="en-US"/>
            <a:t>Each year, students complete 40 hours of online training and another 40 hours of community/experiential/clinical based learning out in the field.</a:t>
          </a:r>
        </a:p>
      </dgm:t>
    </dgm:pt>
    <dgm:pt modelId="{25DDEB9A-A1AF-4AED-B8AD-BF11865858B6}" type="parTrans" cxnId="{E4A34BCE-647D-49E4-A650-3973C76D6569}">
      <dgm:prSet/>
      <dgm:spPr/>
      <dgm:t>
        <a:bodyPr/>
        <a:lstStyle/>
        <a:p>
          <a:endParaRPr lang="en-US"/>
        </a:p>
      </dgm:t>
    </dgm:pt>
    <dgm:pt modelId="{CF954495-925E-4735-BEA8-CDC916EF9473}" type="sibTrans" cxnId="{E4A34BCE-647D-49E4-A650-3973C76D6569}">
      <dgm:prSet/>
      <dgm:spPr/>
      <dgm:t>
        <a:bodyPr/>
        <a:lstStyle/>
        <a:p>
          <a:endParaRPr lang="en-US"/>
        </a:p>
      </dgm:t>
    </dgm:pt>
    <dgm:pt modelId="{0D23CE05-AFF0-4688-B856-98986897A0F6}">
      <dgm:prSet/>
      <dgm:spPr/>
      <dgm:t>
        <a:bodyPr/>
        <a:lstStyle/>
        <a:p>
          <a:r>
            <a:rPr lang="en-US"/>
            <a:t>Many students complete their community-based learning in a small rural community, but there is also an option for working with urban underserved populations.</a:t>
          </a:r>
        </a:p>
      </dgm:t>
    </dgm:pt>
    <dgm:pt modelId="{34A048FB-4BC5-44F6-95AE-A985E4F5FE3D}" type="parTrans" cxnId="{2629B408-2144-4840-8D1B-CEA30DD35041}">
      <dgm:prSet/>
      <dgm:spPr/>
      <dgm:t>
        <a:bodyPr/>
        <a:lstStyle/>
        <a:p>
          <a:endParaRPr lang="en-US"/>
        </a:p>
      </dgm:t>
    </dgm:pt>
    <dgm:pt modelId="{415C3CEC-832D-4654-A823-67E8B8AC20F8}" type="sibTrans" cxnId="{2629B408-2144-4840-8D1B-CEA30DD35041}">
      <dgm:prSet/>
      <dgm:spPr/>
      <dgm:t>
        <a:bodyPr/>
        <a:lstStyle/>
        <a:p>
          <a:endParaRPr lang="en-US"/>
        </a:p>
      </dgm:t>
    </dgm:pt>
    <dgm:pt modelId="{70DE563F-F836-46BE-B888-6DE3FAA2861D}">
      <dgm:prSet/>
      <dgm:spPr/>
      <dgm:t>
        <a:bodyPr/>
        <a:lstStyle/>
        <a:p>
          <a:r>
            <a:rPr lang="en-US"/>
            <a:t>Students may be able to double-count some academic coursework to meet AHEC Scholars requirements. For example, students who do clinical rotations may count their clinical hours towards the 40 hours of community, experiential, and clinical learning.</a:t>
          </a:r>
        </a:p>
      </dgm:t>
    </dgm:pt>
    <dgm:pt modelId="{B7F7CAE0-6E9F-4611-AA42-625FD9E41AAD}" type="parTrans" cxnId="{FBBA4621-3ECF-4A6E-8AD2-E9CDE2C39880}">
      <dgm:prSet/>
      <dgm:spPr/>
      <dgm:t>
        <a:bodyPr/>
        <a:lstStyle/>
        <a:p>
          <a:endParaRPr lang="en-US"/>
        </a:p>
      </dgm:t>
    </dgm:pt>
    <dgm:pt modelId="{A28F0F08-00E2-4071-86A0-28CCB4BF381C}" type="sibTrans" cxnId="{FBBA4621-3ECF-4A6E-8AD2-E9CDE2C39880}">
      <dgm:prSet/>
      <dgm:spPr/>
      <dgm:t>
        <a:bodyPr/>
        <a:lstStyle/>
        <a:p>
          <a:endParaRPr lang="en-US"/>
        </a:p>
      </dgm:t>
    </dgm:pt>
    <dgm:pt modelId="{657769D1-9F8C-4969-8144-0E1ADBAD4146}" type="pres">
      <dgm:prSet presAssocID="{F6D03DE5-B2B0-4470-884A-58C01A84061B}" presName="root" presStyleCnt="0">
        <dgm:presLayoutVars>
          <dgm:dir/>
          <dgm:resizeHandles val="exact"/>
        </dgm:presLayoutVars>
      </dgm:prSet>
      <dgm:spPr/>
    </dgm:pt>
    <dgm:pt modelId="{8FD0C3EB-6EAB-4B96-90BC-D1434EB4F3AB}" type="pres">
      <dgm:prSet presAssocID="{11EF7F2D-DC84-4361-A3C3-0F6C58F4FCAB}" presName="compNode" presStyleCnt="0"/>
      <dgm:spPr/>
    </dgm:pt>
    <dgm:pt modelId="{6E6D42A0-CCD4-4583-8C6A-637EF8FE28B8}" type="pres">
      <dgm:prSet presAssocID="{11EF7F2D-DC84-4361-A3C3-0F6C58F4FCAB}" presName="bgRect" presStyleLbl="bgShp" presStyleIdx="0" presStyleCnt="3"/>
      <dgm:spPr/>
    </dgm:pt>
    <dgm:pt modelId="{EFFE2F94-0744-4734-A438-52F757B76349}" type="pres">
      <dgm:prSet presAssocID="{11EF7F2D-DC84-4361-A3C3-0F6C58F4FCA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BA71E84B-428A-42C2-9B14-005BCC137425}" type="pres">
      <dgm:prSet presAssocID="{11EF7F2D-DC84-4361-A3C3-0F6C58F4FCAB}" presName="spaceRect" presStyleCnt="0"/>
      <dgm:spPr/>
    </dgm:pt>
    <dgm:pt modelId="{72A73092-7C10-49AF-808E-4ADAC33571C1}" type="pres">
      <dgm:prSet presAssocID="{11EF7F2D-DC84-4361-A3C3-0F6C58F4FCAB}" presName="parTx" presStyleLbl="revTx" presStyleIdx="0" presStyleCnt="3">
        <dgm:presLayoutVars>
          <dgm:chMax val="0"/>
          <dgm:chPref val="0"/>
        </dgm:presLayoutVars>
      </dgm:prSet>
      <dgm:spPr/>
    </dgm:pt>
    <dgm:pt modelId="{5CB986E9-AA5E-43CB-B277-8FC276248139}" type="pres">
      <dgm:prSet presAssocID="{CF954495-925E-4735-BEA8-CDC916EF9473}" presName="sibTrans" presStyleCnt="0"/>
      <dgm:spPr/>
    </dgm:pt>
    <dgm:pt modelId="{EC7A0814-1D1B-4914-BCDD-F465EB22541C}" type="pres">
      <dgm:prSet presAssocID="{0D23CE05-AFF0-4688-B856-98986897A0F6}" presName="compNode" presStyleCnt="0"/>
      <dgm:spPr/>
    </dgm:pt>
    <dgm:pt modelId="{2580DA25-BDD7-48A8-8108-7823CB6811A6}" type="pres">
      <dgm:prSet presAssocID="{0D23CE05-AFF0-4688-B856-98986897A0F6}" presName="bgRect" presStyleLbl="bgShp" presStyleIdx="1" presStyleCnt="3"/>
      <dgm:spPr/>
    </dgm:pt>
    <dgm:pt modelId="{01A47E39-786A-424D-B954-4094A957F3AD}" type="pres">
      <dgm:prSet presAssocID="{0D23CE05-AFF0-4688-B856-98986897A0F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hoolhouse"/>
        </a:ext>
      </dgm:extLst>
    </dgm:pt>
    <dgm:pt modelId="{94C79853-4C34-40FB-9E44-8FB64ADDCBAE}" type="pres">
      <dgm:prSet presAssocID="{0D23CE05-AFF0-4688-B856-98986897A0F6}" presName="spaceRect" presStyleCnt="0"/>
      <dgm:spPr/>
    </dgm:pt>
    <dgm:pt modelId="{5C2F4C48-D0DD-4520-8A48-E1F3E481849F}" type="pres">
      <dgm:prSet presAssocID="{0D23CE05-AFF0-4688-B856-98986897A0F6}" presName="parTx" presStyleLbl="revTx" presStyleIdx="1" presStyleCnt="3">
        <dgm:presLayoutVars>
          <dgm:chMax val="0"/>
          <dgm:chPref val="0"/>
        </dgm:presLayoutVars>
      </dgm:prSet>
      <dgm:spPr/>
    </dgm:pt>
    <dgm:pt modelId="{BD32671D-6C8A-4ABC-9982-6959D8626EEE}" type="pres">
      <dgm:prSet presAssocID="{415C3CEC-832D-4654-A823-67E8B8AC20F8}" presName="sibTrans" presStyleCnt="0"/>
      <dgm:spPr/>
    </dgm:pt>
    <dgm:pt modelId="{CED97B9F-7351-4F01-8656-BCB38013BD10}" type="pres">
      <dgm:prSet presAssocID="{70DE563F-F836-46BE-B888-6DE3FAA2861D}" presName="compNode" presStyleCnt="0"/>
      <dgm:spPr/>
    </dgm:pt>
    <dgm:pt modelId="{A87D4B2A-DE60-4764-881D-839C225D9D99}" type="pres">
      <dgm:prSet presAssocID="{70DE563F-F836-46BE-B888-6DE3FAA2861D}" presName="bgRect" presStyleLbl="bgShp" presStyleIdx="2" presStyleCnt="3"/>
      <dgm:spPr/>
    </dgm:pt>
    <dgm:pt modelId="{0E773244-7965-42C0-B1EE-5857D75B9624}" type="pres">
      <dgm:prSet presAssocID="{70DE563F-F836-46BE-B888-6DE3FAA2861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9C03E02B-F1F3-4DE7-9A63-C8729584EBA1}" type="pres">
      <dgm:prSet presAssocID="{70DE563F-F836-46BE-B888-6DE3FAA2861D}" presName="spaceRect" presStyleCnt="0"/>
      <dgm:spPr/>
    </dgm:pt>
    <dgm:pt modelId="{C648C024-05E7-4B91-A793-C55F27C02693}" type="pres">
      <dgm:prSet presAssocID="{70DE563F-F836-46BE-B888-6DE3FAA2861D}" presName="parTx" presStyleLbl="revTx" presStyleIdx="2" presStyleCnt="3">
        <dgm:presLayoutVars>
          <dgm:chMax val="0"/>
          <dgm:chPref val="0"/>
        </dgm:presLayoutVars>
      </dgm:prSet>
      <dgm:spPr/>
    </dgm:pt>
  </dgm:ptLst>
  <dgm:cxnLst>
    <dgm:cxn modelId="{2629B408-2144-4840-8D1B-CEA30DD35041}" srcId="{F6D03DE5-B2B0-4470-884A-58C01A84061B}" destId="{0D23CE05-AFF0-4688-B856-98986897A0F6}" srcOrd="1" destOrd="0" parTransId="{34A048FB-4BC5-44F6-95AE-A985E4F5FE3D}" sibTransId="{415C3CEC-832D-4654-A823-67E8B8AC20F8}"/>
    <dgm:cxn modelId="{FBBA4621-3ECF-4A6E-8AD2-E9CDE2C39880}" srcId="{F6D03DE5-B2B0-4470-884A-58C01A84061B}" destId="{70DE563F-F836-46BE-B888-6DE3FAA2861D}" srcOrd="2" destOrd="0" parTransId="{B7F7CAE0-6E9F-4611-AA42-625FD9E41AAD}" sibTransId="{A28F0F08-00E2-4071-86A0-28CCB4BF381C}"/>
    <dgm:cxn modelId="{1561DB54-D3DB-4988-A213-F81EA7168B2F}" type="presOf" srcId="{0D23CE05-AFF0-4688-B856-98986897A0F6}" destId="{5C2F4C48-D0DD-4520-8A48-E1F3E481849F}" srcOrd="0" destOrd="0" presId="urn:microsoft.com/office/officeart/2018/2/layout/IconVerticalSolidList"/>
    <dgm:cxn modelId="{7390A99C-6A6D-4E7D-8C3D-76A2224E4AD9}" type="presOf" srcId="{11EF7F2D-DC84-4361-A3C3-0F6C58F4FCAB}" destId="{72A73092-7C10-49AF-808E-4ADAC33571C1}" srcOrd="0" destOrd="0" presId="urn:microsoft.com/office/officeart/2018/2/layout/IconVerticalSolidList"/>
    <dgm:cxn modelId="{221312A2-28F2-4B4C-A493-6401006A37A9}" type="presOf" srcId="{70DE563F-F836-46BE-B888-6DE3FAA2861D}" destId="{C648C024-05E7-4B91-A793-C55F27C02693}" srcOrd="0" destOrd="0" presId="urn:microsoft.com/office/officeart/2018/2/layout/IconVerticalSolidList"/>
    <dgm:cxn modelId="{25BA3AC6-5D0A-4D11-B8F6-F37687CF1AB4}" type="presOf" srcId="{F6D03DE5-B2B0-4470-884A-58C01A84061B}" destId="{657769D1-9F8C-4969-8144-0E1ADBAD4146}" srcOrd="0" destOrd="0" presId="urn:microsoft.com/office/officeart/2018/2/layout/IconVerticalSolidList"/>
    <dgm:cxn modelId="{E4A34BCE-647D-49E4-A650-3973C76D6569}" srcId="{F6D03DE5-B2B0-4470-884A-58C01A84061B}" destId="{11EF7F2D-DC84-4361-A3C3-0F6C58F4FCAB}" srcOrd="0" destOrd="0" parTransId="{25DDEB9A-A1AF-4AED-B8AD-BF11865858B6}" sibTransId="{CF954495-925E-4735-BEA8-CDC916EF9473}"/>
    <dgm:cxn modelId="{9E8458EA-5D3E-428B-9D09-13740859C1FB}" type="presParOf" srcId="{657769D1-9F8C-4969-8144-0E1ADBAD4146}" destId="{8FD0C3EB-6EAB-4B96-90BC-D1434EB4F3AB}" srcOrd="0" destOrd="0" presId="urn:microsoft.com/office/officeart/2018/2/layout/IconVerticalSolidList"/>
    <dgm:cxn modelId="{05F2F4F4-0A19-4A12-A9EE-233D0990141E}" type="presParOf" srcId="{8FD0C3EB-6EAB-4B96-90BC-D1434EB4F3AB}" destId="{6E6D42A0-CCD4-4583-8C6A-637EF8FE28B8}" srcOrd="0" destOrd="0" presId="urn:microsoft.com/office/officeart/2018/2/layout/IconVerticalSolidList"/>
    <dgm:cxn modelId="{E6B75085-E639-4F05-BE50-07E871B7D59A}" type="presParOf" srcId="{8FD0C3EB-6EAB-4B96-90BC-D1434EB4F3AB}" destId="{EFFE2F94-0744-4734-A438-52F757B76349}" srcOrd="1" destOrd="0" presId="urn:microsoft.com/office/officeart/2018/2/layout/IconVerticalSolidList"/>
    <dgm:cxn modelId="{DF8D416C-67E8-4243-8D4B-E3CFCC8A2EB9}" type="presParOf" srcId="{8FD0C3EB-6EAB-4B96-90BC-D1434EB4F3AB}" destId="{BA71E84B-428A-42C2-9B14-005BCC137425}" srcOrd="2" destOrd="0" presId="urn:microsoft.com/office/officeart/2018/2/layout/IconVerticalSolidList"/>
    <dgm:cxn modelId="{41354F2C-C3D3-463A-9D1A-39306826BE99}" type="presParOf" srcId="{8FD0C3EB-6EAB-4B96-90BC-D1434EB4F3AB}" destId="{72A73092-7C10-49AF-808E-4ADAC33571C1}" srcOrd="3" destOrd="0" presId="urn:microsoft.com/office/officeart/2018/2/layout/IconVerticalSolidList"/>
    <dgm:cxn modelId="{3948E7DE-2FB0-4E25-8D03-37B879FEF873}" type="presParOf" srcId="{657769D1-9F8C-4969-8144-0E1ADBAD4146}" destId="{5CB986E9-AA5E-43CB-B277-8FC276248139}" srcOrd="1" destOrd="0" presId="urn:microsoft.com/office/officeart/2018/2/layout/IconVerticalSolidList"/>
    <dgm:cxn modelId="{A9C278C3-EF6D-47DD-9108-FCE3FFC4FFD6}" type="presParOf" srcId="{657769D1-9F8C-4969-8144-0E1ADBAD4146}" destId="{EC7A0814-1D1B-4914-BCDD-F465EB22541C}" srcOrd="2" destOrd="0" presId="urn:microsoft.com/office/officeart/2018/2/layout/IconVerticalSolidList"/>
    <dgm:cxn modelId="{08456B08-738C-4EC2-A571-3CF798E2C767}" type="presParOf" srcId="{EC7A0814-1D1B-4914-BCDD-F465EB22541C}" destId="{2580DA25-BDD7-48A8-8108-7823CB6811A6}" srcOrd="0" destOrd="0" presId="urn:microsoft.com/office/officeart/2018/2/layout/IconVerticalSolidList"/>
    <dgm:cxn modelId="{A602E362-D9D6-445E-94E3-114922B822D9}" type="presParOf" srcId="{EC7A0814-1D1B-4914-BCDD-F465EB22541C}" destId="{01A47E39-786A-424D-B954-4094A957F3AD}" srcOrd="1" destOrd="0" presId="urn:microsoft.com/office/officeart/2018/2/layout/IconVerticalSolidList"/>
    <dgm:cxn modelId="{F5FB3959-5670-4E0F-8197-6A50F5D25049}" type="presParOf" srcId="{EC7A0814-1D1B-4914-BCDD-F465EB22541C}" destId="{94C79853-4C34-40FB-9E44-8FB64ADDCBAE}" srcOrd="2" destOrd="0" presId="urn:microsoft.com/office/officeart/2018/2/layout/IconVerticalSolidList"/>
    <dgm:cxn modelId="{92B0635F-C2A4-4C5B-8ED8-FEF3B99BFE62}" type="presParOf" srcId="{EC7A0814-1D1B-4914-BCDD-F465EB22541C}" destId="{5C2F4C48-D0DD-4520-8A48-E1F3E481849F}" srcOrd="3" destOrd="0" presId="urn:microsoft.com/office/officeart/2018/2/layout/IconVerticalSolidList"/>
    <dgm:cxn modelId="{AB3636B9-3950-49E3-92D1-1D7689522E8C}" type="presParOf" srcId="{657769D1-9F8C-4969-8144-0E1ADBAD4146}" destId="{BD32671D-6C8A-4ABC-9982-6959D8626EEE}" srcOrd="3" destOrd="0" presId="urn:microsoft.com/office/officeart/2018/2/layout/IconVerticalSolidList"/>
    <dgm:cxn modelId="{65C0A60B-CC28-46FE-9F17-30A96784EAC3}" type="presParOf" srcId="{657769D1-9F8C-4969-8144-0E1ADBAD4146}" destId="{CED97B9F-7351-4F01-8656-BCB38013BD10}" srcOrd="4" destOrd="0" presId="urn:microsoft.com/office/officeart/2018/2/layout/IconVerticalSolidList"/>
    <dgm:cxn modelId="{596B4969-1123-463E-A37D-5A03DB77C11A}" type="presParOf" srcId="{CED97B9F-7351-4F01-8656-BCB38013BD10}" destId="{A87D4B2A-DE60-4764-881D-839C225D9D99}" srcOrd="0" destOrd="0" presId="urn:microsoft.com/office/officeart/2018/2/layout/IconVerticalSolidList"/>
    <dgm:cxn modelId="{13B92F55-CF15-45AD-BB21-40AA5FF7BF9B}" type="presParOf" srcId="{CED97B9F-7351-4F01-8656-BCB38013BD10}" destId="{0E773244-7965-42C0-B1EE-5857D75B9624}" srcOrd="1" destOrd="0" presId="urn:microsoft.com/office/officeart/2018/2/layout/IconVerticalSolidList"/>
    <dgm:cxn modelId="{E2F2DC50-67E9-4B48-861E-41270325C357}" type="presParOf" srcId="{CED97B9F-7351-4F01-8656-BCB38013BD10}" destId="{9C03E02B-F1F3-4DE7-9A63-C8729584EBA1}" srcOrd="2" destOrd="0" presId="urn:microsoft.com/office/officeart/2018/2/layout/IconVerticalSolidList"/>
    <dgm:cxn modelId="{31E3D301-989B-45D8-B7D5-D01DD5E99DFE}" type="presParOf" srcId="{CED97B9F-7351-4F01-8656-BCB38013BD10}" destId="{C648C024-05E7-4B91-A793-C55F27C0269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9E5DB4B-E9DF-4A44-A5A0-60928A0B946F}"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409293F8-0BC4-4699-8831-A199896BA686}">
      <dgm:prSet/>
      <dgm:spPr/>
      <dgm:t>
        <a:bodyPr/>
        <a:lstStyle/>
        <a:p>
          <a:r>
            <a:rPr lang="en-US"/>
            <a:t>Year 1</a:t>
          </a:r>
        </a:p>
      </dgm:t>
    </dgm:pt>
    <dgm:pt modelId="{9E9DAED2-3450-4084-86B6-B92DAA2875A3}" type="parTrans" cxnId="{3FFFF5D9-DF50-4C69-B1AF-5E6662E70350}">
      <dgm:prSet/>
      <dgm:spPr/>
      <dgm:t>
        <a:bodyPr/>
        <a:lstStyle/>
        <a:p>
          <a:endParaRPr lang="en-US"/>
        </a:p>
      </dgm:t>
    </dgm:pt>
    <dgm:pt modelId="{CFFE2DE1-C36B-4897-9CA8-EC59179339AD}" type="sibTrans" cxnId="{3FFFF5D9-DF50-4C69-B1AF-5E6662E70350}">
      <dgm:prSet/>
      <dgm:spPr/>
      <dgm:t>
        <a:bodyPr/>
        <a:lstStyle/>
        <a:p>
          <a:endParaRPr lang="en-US"/>
        </a:p>
      </dgm:t>
    </dgm:pt>
    <dgm:pt modelId="{A56F3A9C-3D83-476B-BB60-5371FFB5A4CC}">
      <dgm:prSet/>
      <dgm:spPr/>
      <dgm:t>
        <a:bodyPr/>
        <a:lstStyle/>
        <a:p>
          <a:r>
            <a:rPr lang="en-US"/>
            <a:t>January 17, 2024: AHEC Scholars Kickoff Event</a:t>
          </a:r>
        </a:p>
      </dgm:t>
    </dgm:pt>
    <dgm:pt modelId="{6D5ABFA7-0080-4C73-9221-33562DF3B823}" type="parTrans" cxnId="{15902976-4AD8-4F65-82D9-7CBCEAECF4B8}">
      <dgm:prSet/>
      <dgm:spPr/>
      <dgm:t>
        <a:bodyPr/>
        <a:lstStyle/>
        <a:p>
          <a:endParaRPr lang="en-US"/>
        </a:p>
      </dgm:t>
    </dgm:pt>
    <dgm:pt modelId="{4F708C92-6DD3-4910-BF5E-E1F4A574A7C2}" type="sibTrans" cxnId="{15902976-4AD8-4F65-82D9-7CBCEAECF4B8}">
      <dgm:prSet/>
      <dgm:spPr/>
      <dgm:t>
        <a:bodyPr/>
        <a:lstStyle/>
        <a:p>
          <a:endParaRPr lang="en-US"/>
        </a:p>
      </dgm:t>
    </dgm:pt>
    <dgm:pt modelId="{AD76DEFB-A4D1-4600-A176-FF5F8B7C4CF6}">
      <dgm:prSet/>
      <dgm:spPr/>
      <dgm:t>
        <a:bodyPr/>
        <a:lstStyle/>
        <a:p>
          <a:r>
            <a:rPr lang="en-US"/>
            <a:t>January 22, 2024: First day of year 1 classes, starting at 6:30 PM</a:t>
          </a:r>
        </a:p>
      </dgm:t>
    </dgm:pt>
    <dgm:pt modelId="{2E09E8C9-F458-4491-AAD9-C88EFB00110C}" type="parTrans" cxnId="{BCBD0885-FD34-489D-9769-60357CFCD4A6}">
      <dgm:prSet/>
      <dgm:spPr/>
      <dgm:t>
        <a:bodyPr/>
        <a:lstStyle/>
        <a:p>
          <a:endParaRPr lang="en-US"/>
        </a:p>
      </dgm:t>
    </dgm:pt>
    <dgm:pt modelId="{2DCBDE66-2E7E-4397-A9B9-2EBDD5CCF1EB}" type="sibTrans" cxnId="{BCBD0885-FD34-489D-9769-60357CFCD4A6}">
      <dgm:prSet/>
      <dgm:spPr/>
      <dgm:t>
        <a:bodyPr/>
        <a:lstStyle/>
        <a:p>
          <a:endParaRPr lang="en-US"/>
        </a:p>
      </dgm:t>
    </dgm:pt>
    <dgm:pt modelId="{F968563F-94CA-459D-B4CE-0B4D428381A9}">
      <dgm:prSet/>
      <dgm:spPr/>
      <dgm:t>
        <a:bodyPr/>
        <a:lstStyle/>
        <a:p>
          <a:r>
            <a:rPr lang="en-US"/>
            <a:t>Spring/Summer 2024: Year 1 40-hour community experience</a:t>
          </a:r>
        </a:p>
      </dgm:t>
    </dgm:pt>
    <dgm:pt modelId="{7335D2BE-CD4C-4324-927C-34745C9DBCAC}" type="parTrans" cxnId="{F5FFDE6B-FB13-4C48-BE7E-80FE1597167B}">
      <dgm:prSet/>
      <dgm:spPr/>
      <dgm:t>
        <a:bodyPr/>
        <a:lstStyle/>
        <a:p>
          <a:endParaRPr lang="en-US"/>
        </a:p>
      </dgm:t>
    </dgm:pt>
    <dgm:pt modelId="{0AFF41EB-3346-4400-BAA0-A934723BEB3E}" type="sibTrans" cxnId="{F5FFDE6B-FB13-4C48-BE7E-80FE1597167B}">
      <dgm:prSet/>
      <dgm:spPr/>
      <dgm:t>
        <a:bodyPr/>
        <a:lstStyle/>
        <a:p>
          <a:endParaRPr lang="en-US"/>
        </a:p>
      </dgm:t>
    </dgm:pt>
    <dgm:pt modelId="{9D24A3B8-84E6-4441-AD74-F2EAFEFB2EA2}">
      <dgm:prSet/>
      <dgm:spPr/>
      <dgm:t>
        <a:bodyPr/>
        <a:lstStyle/>
        <a:p>
          <a:r>
            <a:rPr lang="en-US"/>
            <a:t>Year 2</a:t>
          </a:r>
        </a:p>
      </dgm:t>
    </dgm:pt>
    <dgm:pt modelId="{688BB29D-7282-4943-B120-149EBEEC6D08}" type="parTrans" cxnId="{7C208A4F-9442-47E8-90F9-FDCE18C91BFB}">
      <dgm:prSet/>
      <dgm:spPr/>
      <dgm:t>
        <a:bodyPr/>
        <a:lstStyle/>
        <a:p>
          <a:endParaRPr lang="en-US"/>
        </a:p>
      </dgm:t>
    </dgm:pt>
    <dgm:pt modelId="{AF88A39C-1803-4D41-96F9-35F9996F4A35}" type="sibTrans" cxnId="{7C208A4F-9442-47E8-90F9-FDCE18C91BFB}">
      <dgm:prSet/>
      <dgm:spPr/>
      <dgm:t>
        <a:bodyPr/>
        <a:lstStyle/>
        <a:p>
          <a:endParaRPr lang="en-US"/>
        </a:p>
      </dgm:t>
    </dgm:pt>
    <dgm:pt modelId="{165B55AD-A0F7-4E62-9EE9-A8D9C7E2A7A1}">
      <dgm:prSet/>
      <dgm:spPr/>
      <dgm:t>
        <a:bodyPr/>
        <a:lstStyle/>
        <a:p>
          <a:r>
            <a:rPr lang="en-US"/>
            <a:t>Fall 2024 TBD: First day of year 2 classes</a:t>
          </a:r>
        </a:p>
      </dgm:t>
    </dgm:pt>
    <dgm:pt modelId="{E59165DF-BDCD-4038-8E85-15E1E8236438}" type="parTrans" cxnId="{6348650F-2E66-45A7-A1DB-F7CA6B50D26E}">
      <dgm:prSet/>
      <dgm:spPr/>
      <dgm:t>
        <a:bodyPr/>
        <a:lstStyle/>
        <a:p>
          <a:endParaRPr lang="en-US"/>
        </a:p>
      </dgm:t>
    </dgm:pt>
    <dgm:pt modelId="{087084CD-7D29-4169-8045-5426C2B569CA}" type="sibTrans" cxnId="{6348650F-2E66-45A7-A1DB-F7CA6B50D26E}">
      <dgm:prSet/>
      <dgm:spPr/>
      <dgm:t>
        <a:bodyPr/>
        <a:lstStyle/>
        <a:p>
          <a:endParaRPr lang="en-US"/>
        </a:p>
      </dgm:t>
    </dgm:pt>
    <dgm:pt modelId="{0D574422-1D57-4C13-BC8E-B3A76B075AF9}">
      <dgm:prSet/>
      <dgm:spPr/>
      <dgm:t>
        <a:bodyPr/>
        <a:lstStyle/>
        <a:p>
          <a:r>
            <a:rPr lang="en-US"/>
            <a:t>Winter 2025:  Year 2 40-hour community experience</a:t>
          </a:r>
        </a:p>
      </dgm:t>
    </dgm:pt>
    <dgm:pt modelId="{AE6C91A6-9F0F-4B03-9844-7F9D9D533763}" type="parTrans" cxnId="{19896DA9-A2ED-4F2C-BE5E-E086A72C6D69}">
      <dgm:prSet/>
      <dgm:spPr/>
      <dgm:t>
        <a:bodyPr/>
        <a:lstStyle/>
        <a:p>
          <a:endParaRPr lang="en-US"/>
        </a:p>
      </dgm:t>
    </dgm:pt>
    <dgm:pt modelId="{5EACCC0B-F86A-49AA-8A82-41A26225BD46}" type="sibTrans" cxnId="{19896DA9-A2ED-4F2C-BE5E-E086A72C6D69}">
      <dgm:prSet/>
      <dgm:spPr/>
      <dgm:t>
        <a:bodyPr/>
        <a:lstStyle/>
        <a:p>
          <a:endParaRPr lang="en-US"/>
        </a:p>
      </dgm:t>
    </dgm:pt>
    <dgm:pt modelId="{E2182B9E-2253-4CBF-80EB-1DDA62AFE2C6}">
      <dgm:prSet/>
      <dgm:spPr/>
      <dgm:t>
        <a:bodyPr/>
        <a:lstStyle/>
        <a:p>
          <a:r>
            <a:rPr lang="en-US"/>
            <a:t>May 2025 TBD: Graduation</a:t>
          </a:r>
        </a:p>
      </dgm:t>
    </dgm:pt>
    <dgm:pt modelId="{F3616E2C-7ACB-4E59-A264-70C36EDA260B}" type="parTrans" cxnId="{10595CD7-996B-4CEA-83C8-0B1D364D6CFC}">
      <dgm:prSet/>
      <dgm:spPr/>
      <dgm:t>
        <a:bodyPr/>
        <a:lstStyle/>
        <a:p>
          <a:endParaRPr lang="en-US"/>
        </a:p>
      </dgm:t>
    </dgm:pt>
    <dgm:pt modelId="{95C9818F-7269-40D7-851B-D9E4EB791F63}" type="sibTrans" cxnId="{10595CD7-996B-4CEA-83C8-0B1D364D6CFC}">
      <dgm:prSet/>
      <dgm:spPr/>
      <dgm:t>
        <a:bodyPr/>
        <a:lstStyle/>
        <a:p>
          <a:endParaRPr lang="en-US"/>
        </a:p>
      </dgm:t>
    </dgm:pt>
    <dgm:pt modelId="{6AE14D04-A1DE-4D50-8D57-1A9A5078B81A}">
      <dgm:prSet/>
      <dgm:spPr/>
      <dgm:t>
        <a:bodyPr/>
        <a:lstStyle/>
        <a:p>
          <a:r>
            <a:rPr lang="en-US"/>
            <a:t>Year 3</a:t>
          </a:r>
        </a:p>
      </dgm:t>
    </dgm:pt>
    <dgm:pt modelId="{6838B400-8D18-4B0D-9008-15E0AAC86AB0}" type="parTrans" cxnId="{FD7CBA8E-BB40-4B84-9FB2-436B9C0BBE40}">
      <dgm:prSet/>
      <dgm:spPr/>
      <dgm:t>
        <a:bodyPr/>
        <a:lstStyle/>
        <a:p>
          <a:endParaRPr lang="en-US"/>
        </a:p>
      </dgm:t>
    </dgm:pt>
    <dgm:pt modelId="{5F81AE92-C580-4AF4-88C0-056976F11BCC}" type="sibTrans" cxnId="{FD7CBA8E-BB40-4B84-9FB2-436B9C0BBE40}">
      <dgm:prSet/>
      <dgm:spPr/>
      <dgm:t>
        <a:bodyPr/>
        <a:lstStyle/>
        <a:p>
          <a:endParaRPr lang="en-US"/>
        </a:p>
      </dgm:t>
    </dgm:pt>
    <dgm:pt modelId="{B83239D9-88A2-4BFE-83CB-F642BEBC39F7}">
      <dgm:prSet/>
      <dgm:spPr/>
      <dgm:t>
        <a:bodyPr/>
        <a:lstStyle/>
        <a:p>
          <a:r>
            <a:rPr lang="en-US"/>
            <a:t>One year follow-up</a:t>
          </a:r>
        </a:p>
      </dgm:t>
    </dgm:pt>
    <dgm:pt modelId="{AC06023C-8873-4AAE-8024-B645FEB5B039}" type="parTrans" cxnId="{58C8FEA4-CB04-48D0-9589-A3AB165BAB59}">
      <dgm:prSet/>
      <dgm:spPr/>
      <dgm:t>
        <a:bodyPr/>
        <a:lstStyle/>
        <a:p>
          <a:endParaRPr lang="en-US"/>
        </a:p>
      </dgm:t>
    </dgm:pt>
    <dgm:pt modelId="{337A096B-B666-4A55-831C-7126F0E5194D}" type="sibTrans" cxnId="{58C8FEA4-CB04-48D0-9589-A3AB165BAB59}">
      <dgm:prSet/>
      <dgm:spPr/>
      <dgm:t>
        <a:bodyPr/>
        <a:lstStyle/>
        <a:p>
          <a:endParaRPr lang="en-US"/>
        </a:p>
      </dgm:t>
    </dgm:pt>
    <dgm:pt modelId="{A10FFDF9-79EA-42C7-ABD4-94AF2AEB74E8}" type="pres">
      <dgm:prSet presAssocID="{29E5DB4B-E9DF-4A44-A5A0-60928A0B946F}" presName="Name0" presStyleCnt="0">
        <dgm:presLayoutVars>
          <dgm:dir/>
          <dgm:animLvl val="lvl"/>
          <dgm:resizeHandles val="exact"/>
        </dgm:presLayoutVars>
      </dgm:prSet>
      <dgm:spPr/>
    </dgm:pt>
    <dgm:pt modelId="{A5189BAD-9D20-4709-A52A-7C5FC3A83EBE}" type="pres">
      <dgm:prSet presAssocID="{409293F8-0BC4-4699-8831-A199896BA686}" presName="linNode" presStyleCnt="0"/>
      <dgm:spPr/>
    </dgm:pt>
    <dgm:pt modelId="{8100C514-306B-4424-8088-B9D4E740A82B}" type="pres">
      <dgm:prSet presAssocID="{409293F8-0BC4-4699-8831-A199896BA686}" presName="parentText" presStyleLbl="node1" presStyleIdx="0" presStyleCnt="3">
        <dgm:presLayoutVars>
          <dgm:chMax val="1"/>
          <dgm:bulletEnabled val="1"/>
        </dgm:presLayoutVars>
      </dgm:prSet>
      <dgm:spPr/>
    </dgm:pt>
    <dgm:pt modelId="{DF968EA8-6A31-4976-AFE9-8ADC94542D5C}" type="pres">
      <dgm:prSet presAssocID="{409293F8-0BC4-4699-8831-A199896BA686}" presName="descendantText" presStyleLbl="alignAccFollowNode1" presStyleIdx="0" presStyleCnt="3">
        <dgm:presLayoutVars>
          <dgm:bulletEnabled val="1"/>
        </dgm:presLayoutVars>
      </dgm:prSet>
      <dgm:spPr/>
    </dgm:pt>
    <dgm:pt modelId="{70B543B0-3C63-44F2-8E54-9927DDFC29E8}" type="pres">
      <dgm:prSet presAssocID="{CFFE2DE1-C36B-4897-9CA8-EC59179339AD}" presName="sp" presStyleCnt="0"/>
      <dgm:spPr/>
    </dgm:pt>
    <dgm:pt modelId="{3D6B1062-0186-4A9A-A607-CF556344792A}" type="pres">
      <dgm:prSet presAssocID="{9D24A3B8-84E6-4441-AD74-F2EAFEFB2EA2}" presName="linNode" presStyleCnt="0"/>
      <dgm:spPr/>
    </dgm:pt>
    <dgm:pt modelId="{770D63C3-77C3-44B2-A9BF-1AFE8399334C}" type="pres">
      <dgm:prSet presAssocID="{9D24A3B8-84E6-4441-AD74-F2EAFEFB2EA2}" presName="parentText" presStyleLbl="node1" presStyleIdx="1" presStyleCnt="3">
        <dgm:presLayoutVars>
          <dgm:chMax val="1"/>
          <dgm:bulletEnabled val="1"/>
        </dgm:presLayoutVars>
      </dgm:prSet>
      <dgm:spPr/>
    </dgm:pt>
    <dgm:pt modelId="{2277F841-9BF6-4DC4-B022-28EEFD50B3AE}" type="pres">
      <dgm:prSet presAssocID="{9D24A3B8-84E6-4441-AD74-F2EAFEFB2EA2}" presName="descendantText" presStyleLbl="alignAccFollowNode1" presStyleIdx="1" presStyleCnt="3">
        <dgm:presLayoutVars>
          <dgm:bulletEnabled val="1"/>
        </dgm:presLayoutVars>
      </dgm:prSet>
      <dgm:spPr/>
    </dgm:pt>
    <dgm:pt modelId="{6FA42713-CABE-4D03-92A9-30E0CAE4A0E8}" type="pres">
      <dgm:prSet presAssocID="{AF88A39C-1803-4D41-96F9-35F9996F4A35}" presName="sp" presStyleCnt="0"/>
      <dgm:spPr/>
    </dgm:pt>
    <dgm:pt modelId="{1B5AAC01-E17C-4351-89D1-14DE0D2EC974}" type="pres">
      <dgm:prSet presAssocID="{6AE14D04-A1DE-4D50-8D57-1A9A5078B81A}" presName="linNode" presStyleCnt="0"/>
      <dgm:spPr/>
    </dgm:pt>
    <dgm:pt modelId="{E3CA1E39-8082-4426-8CE4-457CF983C1AE}" type="pres">
      <dgm:prSet presAssocID="{6AE14D04-A1DE-4D50-8D57-1A9A5078B81A}" presName="parentText" presStyleLbl="node1" presStyleIdx="2" presStyleCnt="3">
        <dgm:presLayoutVars>
          <dgm:chMax val="1"/>
          <dgm:bulletEnabled val="1"/>
        </dgm:presLayoutVars>
      </dgm:prSet>
      <dgm:spPr/>
    </dgm:pt>
    <dgm:pt modelId="{CF0AB78D-4690-45B9-AC62-112CB15E2407}" type="pres">
      <dgm:prSet presAssocID="{6AE14D04-A1DE-4D50-8D57-1A9A5078B81A}" presName="descendantText" presStyleLbl="alignAccFollowNode1" presStyleIdx="2" presStyleCnt="3">
        <dgm:presLayoutVars>
          <dgm:bulletEnabled val="1"/>
        </dgm:presLayoutVars>
      </dgm:prSet>
      <dgm:spPr/>
    </dgm:pt>
  </dgm:ptLst>
  <dgm:cxnLst>
    <dgm:cxn modelId="{6348650F-2E66-45A7-A1DB-F7CA6B50D26E}" srcId="{9D24A3B8-84E6-4441-AD74-F2EAFEFB2EA2}" destId="{165B55AD-A0F7-4E62-9EE9-A8D9C7E2A7A1}" srcOrd="0" destOrd="0" parTransId="{E59165DF-BDCD-4038-8E85-15E1E8236438}" sibTransId="{087084CD-7D29-4169-8045-5426C2B569CA}"/>
    <dgm:cxn modelId="{B06C9233-04A4-42D0-9676-53E662EBB2AE}" type="presOf" srcId="{409293F8-0BC4-4699-8831-A199896BA686}" destId="{8100C514-306B-4424-8088-B9D4E740A82B}" srcOrd="0" destOrd="0" presId="urn:microsoft.com/office/officeart/2005/8/layout/vList5"/>
    <dgm:cxn modelId="{1F761267-8C68-47D2-ADBA-960ECE39AB38}" type="presOf" srcId="{9D24A3B8-84E6-4441-AD74-F2EAFEFB2EA2}" destId="{770D63C3-77C3-44B2-A9BF-1AFE8399334C}" srcOrd="0" destOrd="0" presId="urn:microsoft.com/office/officeart/2005/8/layout/vList5"/>
    <dgm:cxn modelId="{E40B7B68-4B6E-4A13-A1C2-DA59D66DA6C2}" type="presOf" srcId="{0D574422-1D57-4C13-BC8E-B3A76B075AF9}" destId="{2277F841-9BF6-4DC4-B022-28EEFD50B3AE}" srcOrd="0" destOrd="1" presId="urn:microsoft.com/office/officeart/2005/8/layout/vList5"/>
    <dgm:cxn modelId="{F5FFDE6B-FB13-4C48-BE7E-80FE1597167B}" srcId="{409293F8-0BC4-4699-8831-A199896BA686}" destId="{F968563F-94CA-459D-B4CE-0B4D428381A9}" srcOrd="2" destOrd="0" parTransId="{7335D2BE-CD4C-4324-927C-34745C9DBCAC}" sibTransId="{0AFF41EB-3346-4400-BAA0-A934723BEB3E}"/>
    <dgm:cxn modelId="{7C208A4F-9442-47E8-90F9-FDCE18C91BFB}" srcId="{29E5DB4B-E9DF-4A44-A5A0-60928A0B946F}" destId="{9D24A3B8-84E6-4441-AD74-F2EAFEFB2EA2}" srcOrd="1" destOrd="0" parTransId="{688BB29D-7282-4943-B120-149EBEEC6D08}" sibTransId="{AF88A39C-1803-4D41-96F9-35F9996F4A35}"/>
    <dgm:cxn modelId="{6A78AF4F-1F71-4683-ADEE-380E64C0EFF1}" type="presOf" srcId="{6AE14D04-A1DE-4D50-8D57-1A9A5078B81A}" destId="{E3CA1E39-8082-4426-8CE4-457CF983C1AE}" srcOrd="0" destOrd="0" presId="urn:microsoft.com/office/officeart/2005/8/layout/vList5"/>
    <dgm:cxn modelId="{15902976-4AD8-4F65-82D9-7CBCEAECF4B8}" srcId="{409293F8-0BC4-4699-8831-A199896BA686}" destId="{A56F3A9C-3D83-476B-BB60-5371FFB5A4CC}" srcOrd="0" destOrd="0" parTransId="{6D5ABFA7-0080-4C73-9221-33562DF3B823}" sibTransId="{4F708C92-6DD3-4910-BF5E-E1F4A574A7C2}"/>
    <dgm:cxn modelId="{60C81A57-9D7B-48A1-BACB-41F1E3A330AF}" type="presOf" srcId="{AD76DEFB-A4D1-4600-A176-FF5F8B7C4CF6}" destId="{DF968EA8-6A31-4976-AFE9-8ADC94542D5C}" srcOrd="0" destOrd="1" presId="urn:microsoft.com/office/officeart/2005/8/layout/vList5"/>
    <dgm:cxn modelId="{BCBD0885-FD34-489D-9769-60357CFCD4A6}" srcId="{409293F8-0BC4-4699-8831-A199896BA686}" destId="{AD76DEFB-A4D1-4600-A176-FF5F8B7C4CF6}" srcOrd="1" destOrd="0" parTransId="{2E09E8C9-F458-4491-AAD9-C88EFB00110C}" sibTransId="{2DCBDE66-2E7E-4397-A9B9-2EBDD5CCF1EB}"/>
    <dgm:cxn modelId="{D8D08785-5434-4EE8-9A61-3D6C27B4777D}" type="presOf" srcId="{165B55AD-A0F7-4E62-9EE9-A8D9C7E2A7A1}" destId="{2277F841-9BF6-4DC4-B022-28EEFD50B3AE}" srcOrd="0" destOrd="0" presId="urn:microsoft.com/office/officeart/2005/8/layout/vList5"/>
    <dgm:cxn modelId="{FD7CBA8E-BB40-4B84-9FB2-436B9C0BBE40}" srcId="{29E5DB4B-E9DF-4A44-A5A0-60928A0B946F}" destId="{6AE14D04-A1DE-4D50-8D57-1A9A5078B81A}" srcOrd="2" destOrd="0" parTransId="{6838B400-8D18-4B0D-9008-15E0AAC86AB0}" sibTransId="{5F81AE92-C580-4AF4-88C0-056976F11BCC}"/>
    <dgm:cxn modelId="{58C8FEA4-CB04-48D0-9589-A3AB165BAB59}" srcId="{6AE14D04-A1DE-4D50-8D57-1A9A5078B81A}" destId="{B83239D9-88A2-4BFE-83CB-F642BEBC39F7}" srcOrd="0" destOrd="0" parTransId="{AC06023C-8873-4AAE-8024-B645FEB5B039}" sibTransId="{337A096B-B666-4A55-831C-7126F0E5194D}"/>
    <dgm:cxn modelId="{19896DA9-A2ED-4F2C-BE5E-E086A72C6D69}" srcId="{9D24A3B8-84E6-4441-AD74-F2EAFEFB2EA2}" destId="{0D574422-1D57-4C13-BC8E-B3A76B075AF9}" srcOrd="1" destOrd="0" parTransId="{AE6C91A6-9F0F-4B03-9844-7F9D9D533763}" sibTransId="{5EACCC0B-F86A-49AA-8A82-41A26225BD46}"/>
    <dgm:cxn modelId="{362CF2AE-65BA-4E02-86E7-620F8F432EA4}" type="presOf" srcId="{F968563F-94CA-459D-B4CE-0B4D428381A9}" destId="{DF968EA8-6A31-4976-AFE9-8ADC94542D5C}" srcOrd="0" destOrd="2" presId="urn:microsoft.com/office/officeart/2005/8/layout/vList5"/>
    <dgm:cxn modelId="{E6556CC0-22DA-4159-9AB4-959FD64BA550}" type="presOf" srcId="{29E5DB4B-E9DF-4A44-A5A0-60928A0B946F}" destId="{A10FFDF9-79EA-42C7-ABD4-94AF2AEB74E8}" srcOrd="0" destOrd="0" presId="urn:microsoft.com/office/officeart/2005/8/layout/vList5"/>
    <dgm:cxn modelId="{C8E512CA-AFC9-459B-8E7B-99F7D894E16E}" type="presOf" srcId="{B83239D9-88A2-4BFE-83CB-F642BEBC39F7}" destId="{CF0AB78D-4690-45B9-AC62-112CB15E2407}" srcOrd="0" destOrd="0" presId="urn:microsoft.com/office/officeart/2005/8/layout/vList5"/>
    <dgm:cxn modelId="{8B535FD1-A4DA-4BDF-B121-A488340FE5FA}" type="presOf" srcId="{A56F3A9C-3D83-476B-BB60-5371FFB5A4CC}" destId="{DF968EA8-6A31-4976-AFE9-8ADC94542D5C}" srcOrd="0" destOrd="0" presId="urn:microsoft.com/office/officeart/2005/8/layout/vList5"/>
    <dgm:cxn modelId="{10595CD7-996B-4CEA-83C8-0B1D364D6CFC}" srcId="{9D24A3B8-84E6-4441-AD74-F2EAFEFB2EA2}" destId="{E2182B9E-2253-4CBF-80EB-1DDA62AFE2C6}" srcOrd="2" destOrd="0" parTransId="{F3616E2C-7ACB-4E59-A264-70C36EDA260B}" sibTransId="{95C9818F-7269-40D7-851B-D9E4EB791F63}"/>
    <dgm:cxn modelId="{3FFFF5D9-DF50-4C69-B1AF-5E6662E70350}" srcId="{29E5DB4B-E9DF-4A44-A5A0-60928A0B946F}" destId="{409293F8-0BC4-4699-8831-A199896BA686}" srcOrd="0" destOrd="0" parTransId="{9E9DAED2-3450-4084-86B6-B92DAA2875A3}" sibTransId="{CFFE2DE1-C36B-4897-9CA8-EC59179339AD}"/>
    <dgm:cxn modelId="{043447F8-5AF0-4DB7-B0E0-14EA856E6A2B}" type="presOf" srcId="{E2182B9E-2253-4CBF-80EB-1DDA62AFE2C6}" destId="{2277F841-9BF6-4DC4-B022-28EEFD50B3AE}" srcOrd="0" destOrd="2" presId="urn:microsoft.com/office/officeart/2005/8/layout/vList5"/>
    <dgm:cxn modelId="{A612276E-ECCF-4657-953F-8AA5E7E204FC}" type="presParOf" srcId="{A10FFDF9-79EA-42C7-ABD4-94AF2AEB74E8}" destId="{A5189BAD-9D20-4709-A52A-7C5FC3A83EBE}" srcOrd="0" destOrd="0" presId="urn:microsoft.com/office/officeart/2005/8/layout/vList5"/>
    <dgm:cxn modelId="{692880C8-642B-4557-AAE1-69F413EE5EFC}" type="presParOf" srcId="{A5189BAD-9D20-4709-A52A-7C5FC3A83EBE}" destId="{8100C514-306B-4424-8088-B9D4E740A82B}" srcOrd="0" destOrd="0" presId="urn:microsoft.com/office/officeart/2005/8/layout/vList5"/>
    <dgm:cxn modelId="{B36F8B97-0E82-48B6-AFF0-E3EBB5A9DF20}" type="presParOf" srcId="{A5189BAD-9D20-4709-A52A-7C5FC3A83EBE}" destId="{DF968EA8-6A31-4976-AFE9-8ADC94542D5C}" srcOrd="1" destOrd="0" presId="urn:microsoft.com/office/officeart/2005/8/layout/vList5"/>
    <dgm:cxn modelId="{FF9C5264-2051-4EC4-99A2-5C2BD29C94D0}" type="presParOf" srcId="{A10FFDF9-79EA-42C7-ABD4-94AF2AEB74E8}" destId="{70B543B0-3C63-44F2-8E54-9927DDFC29E8}" srcOrd="1" destOrd="0" presId="urn:microsoft.com/office/officeart/2005/8/layout/vList5"/>
    <dgm:cxn modelId="{8C8BCC54-0241-46AF-9E81-D76F79D7FC58}" type="presParOf" srcId="{A10FFDF9-79EA-42C7-ABD4-94AF2AEB74E8}" destId="{3D6B1062-0186-4A9A-A607-CF556344792A}" srcOrd="2" destOrd="0" presId="urn:microsoft.com/office/officeart/2005/8/layout/vList5"/>
    <dgm:cxn modelId="{E85FE1A1-62E4-49C3-BE7F-265D00D368FB}" type="presParOf" srcId="{3D6B1062-0186-4A9A-A607-CF556344792A}" destId="{770D63C3-77C3-44B2-A9BF-1AFE8399334C}" srcOrd="0" destOrd="0" presId="urn:microsoft.com/office/officeart/2005/8/layout/vList5"/>
    <dgm:cxn modelId="{1F640D24-E500-493F-AB79-37ECF904AC1D}" type="presParOf" srcId="{3D6B1062-0186-4A9A-A607-CF556344792A}" destId="{2277F841-9BF6-4DC4-B022-28EEFD50B3AE}" srcOrd="1" destOrd="0" presId="urn:microsoft.com/office/officeart/2005/8/layout/vList5"/>
    <dgm:cxn modelId="{0957DB85-1A6E-470C-9F02-789B30900E32}" type="presParOf" srcId="{A10FFDF9-79EA-42C7-ABD4-94AF2AEB74E8}" destId="{6FA42713-CABE-4D03-92A9-30E0CAE4A0E8}" srcOrd="3" destOrd="0" presId="urn:microsoft.com/office/officeart/2005/8/layout/vList5"/>
    <dgm:cxn modelId="{DBAB0DAB-0E08-4E93-B103-1EAD6390EE9F}" type="presParOf" srcId="{A10FFDF9-79EA-42C7-ABD4-94AF2AEB74E8}" destId="{1B5AAC01-E17C-4351-89D1-14DE0D2EC974}" srcOrd="4" destOrd="0" presId="urn:microsoft.com/office/officeart/2005/8/layout/vList5"/>
    <dgm:cxn modelId="{F5B0C78A-E6AA-448F-A2A9-789E2522E008}" type="presParOf" srcId="{1B5AAC01-E17C-4351-89D1-14DE0D2EC974}" destId="{E3CA1E39-8082-4426-8CE4-457CF983C1AE}" srcOrd="0" destOrd="0" presId="urn:microsoft.com/office/officeart/2005/8/layout/vList5"/>
    <dgm:cxn modelId="{3C9D157A-F8AE-497A-BE14-3BBB7C944BE7}" type="presParOf" srcId="{1B5AAC01-E17C-4351-89D1-14DE0D2EC974}" destId="{CF0AB78D-4690-45B9-AC62-112CB15E240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46EF252-7B1C-406F-8C83-C4424F757EF0}" type="doc">
      <dgm:prSet loTypeId="urn:microsoft.com/office/officeart/2005/8/layout/list1" loCatId="list" qsTypeId="urn:microsoft.com/office/officeart/2005/8/quickstyle/simple1" qsCatId="simple" csTypeId="urn:microsoft.com/office/officeart/2005/8/colors/accent0_3" csCatId="mainScheme"/>
      <dgm:spPr/>
      <dgm:t>
        <a:bodyPr/>
        <a:lstStyle/>
        <a:p>
          <a:endParaRPr lang="en-US"/>
        </a:p>
      </dgm:t>
    </dgm:pt>
    <dgm:pt modelId="{6630791D-0AEC-4C9F-95F4-7DCC7962A0FB}">
      <dgm:prSet/>
      <dgm:spPr/>
      <dgm:t>
        <a:bodyPr/>
        <a:lstStyle/>
        <a:p>
          <a:r>
            <a:rPr lang="en-US"/>
            <a:t>Jordan Johnson – AHEC Coordinator</a:t>
          </a:r>
        </a:p>
      </dgm:t>
    </dgm:pt>
    <dgm:pt modelId="{66A20281-F0B3-4477-9CB1-A384076B6510}" type="parTrans" cxnId="{A5417428-31C1-445F-B4ED-83F6592851EF}">
      <dgm:prSet/>
      <dgm:spPr/>
      <dgm:t>
        <a:bodyPr/>
        <a:lstStyle/>
        <a:p>
          <a:endParaRPr lang="en-US"/>
        </a:p>
      </dgm:t>
    </dgm:pt>
    <dgm:pt modelId="{3B051517-C732-4A36-9F03-C381A456A73F}" type="sibTrans" cxnId="{A5417428-31C1-445F-B4ED-83F6592851EF}">
      <dgm:prSet/>
      <dgm:spPr/>
      <dgm:t>
        <a:bodyPr/>
        <a:lstStyle/>
        <a:p>
          <a:endParaRPr lang="en-US"/>
        </a:p>
      </dgm:t>
    </dgm:pt>
    <dgm:pt modelId="{9E9D7D48-DAE7-4317-928A-8B7C501D2CAB}">
      <dgm:prSet/>
      <dgm:spPr/>
      <dgm:t>
        <a:bodyPr/>
        <a:lstStyle/>
        <a:p>
          <a:r>
            <a:rPr lang="en-US"/>
            <a:t>509-682-6595</a:t>
          </a:r>
        </a:p>
      </dgm:t>
    </dgm:pt>
    <dgm:pt modelId="{4A3ABF3F-7937-4917-86B5-8642A28DA5C3}" type="parTrans" cxnId="{4E2BA520-FC21-45A5-B3F7-9477D7DA7029}">
      <dgm:prSet/>
      <dgm:spPr/>
      <dgm:t>
        <a:bodyPr/>
        <a:lstStyle/>
        <a:p>
          <a:endParaRPr lang="en-US"/>
        </a:p>
      </dgm:t>
    </dgm:pt>
    <dgm:pt modelId="{DA8916A6-706F-4E6C-B0B1-95969C5F3637}" type="sibTrans" cxnId="{4E2BA520-FC21-45A5-B3F7-9477D7DA7029}">
      <dgm:prSet/>
      <dgm:spPr/>
      <dgm:t>
        <a:bodyPr/>
        <a:lstStyle/>
        <a:p>
          <a:endParaRPr lang="en-US"/>
        </a:p>
      </dgm:t>
    </dgm:pt>
    <dgm:pt modelId="{24756BC2-BE09-4AC2-BF69-14CB7664E5F0}">
      <dgm:prSet/>
      <dgm:spPr/>
      <dgm:t>
        <a:bodyPr/>
        <a:lstStyle/>
        <a:p>
          <a:r>
            <a:rPr lang="en-US">
              <a:hlinkClick xmlns:r="http://schemas.openxmlformats.org/officeDocument/2006/relationships" r:id="rId1"/>
            </a:rPr>
            <a:t>jjohnson2@wvc.edu</a:t>
          </a:r>
          <a:endParaRPr lang="en-US"/>
        </a:p>
      </dgm:t>
    </dgm:pt>
    <dgm:pt modelId="{CDB14E77-8DCC-4CB9-B67B-46B52D1988A5}" type="parTrans" cxnId="{24CDA816-7844-4C7B-A33A-A74134B9C5F1}">
      <dgm:prSet/>
      <dgm:spPr/>
      <dgm:t>
        <a:bodyPr/>
        <a:lstStyle/>
        <a:p>
          <a:endParaRPr lang="en-US"/>
        </a:p>
      </dgm:t>
    </dgm:pt>
    <dgm:pt modelId="{BBB6C2C1-984A-4A7A-A4FA-1E75CD4613C3}" type="sibTrans" cxnId="{24CDA816-7844-4C7B-A33A-A74134B9C5F1}">
      <dgm:prSet/>
      <dgm:spPr/>
      <dgm:t>
        <a:bodyPr/>
        <a:lstStyle/>
        <a:p>
          <a:endParaRPr lang="en-US"/>
        </a:p>
      </dgm:t>
    </dgm:pt>
    <dgm:pt modelId="{4E875BBA-537A-4874-8BA3-07FBD384188E}">
      <dgm:prSet/>
      <dgm:spPr/>
      <dgm:t>
        <a:bodyPr/>
        <a:lstStyle/>
        <a:p>
          <a:r>
            <a:rPr lang="en-US"/>
            <a:t>Nancy Spurgeon – AHEC Director</a:t>
          </a:r>
        </a:p>
      </dgm:t>
    </dgm:pt>
    <dgm:pt modelId="{4006CCE7-E678-4412-AAB4-226B4C4D748E}" type="parTrans" cxnId="{2160098A-BCF2-4625-A0F3-EED29EA5EE44}">
      <dgm:prSet/>
      <dgm:spPr/>
      <dgm:t>
        <a:bodyPr/>
        <a:lstStyle/>
        <a:p>
          <a:endParaRPr lang="en-US"/>
        </a:p>
      </dgm:t>
    </dgm:pt>
    <dgm:pt modelId="{6CE4A6ED-408B-41FB-9AB7-6841B8142646}" type="sibTrans" cxnId="{2160098A-BCF2-4625-A0F3-EED29EA5EE44}">
      <dgm:prSet/>
      <dgm:spPr/>
      <dgm:t>
        <a:bodyPr/>
        <a:lstStyle/>
        <a:p>
          <a:endParaRPr lang="en-US"/>
        </a:p>
      </dgm:t>
    </dgm:pt>
    <dgm:pt modelId="{8A725B45-9CDD-4001-A015-253CC39DEDA7}">
      <dgm:prSet/>
      <dgm:spPr/>
      <dgm:t>
        <a:bodyPr/>
        <a:lstStyle/>
        <a:p>
          <a:r>
            <a:rPr lang="en-US"/>
            <a:t>509-682-6991</a:t>
          </a:r>
        </a:p>
      </dgm:t>
    </dgm:pt>
    <dgm:pt modelId="{0C1671FD-0212-4D7B-8F48-D8A439F0228D}" type="parTrans" cxnId="{75EAC67F-0623-49F0-9116-37D09299F431}">
      <dgm:prSet/>
      <dgm:spPr/>
      <dgm:t>
        <a:bodyPr/>
        <a:lstStyle/>
        <a:p>
          <a:endParaRPr lang="en-US"/>
        </a:p>
      </dgm:t>
    </dgm:pt>
    <dgm:pt modelId="{BEAA0613-099C-4AA9-A3D4-5C88758D57AB}" type="sibTrans" cxnId="{75EAC67F-0623-49F0-9116-37D09299F431}">
      <dgm:prSet/>
      <dgm:spPr/>
      <dgm:t>
        <a:bodyPr/>
        <a:lstStyle/>
        <a:p>
          <a:endParaRPr lang="en-US"/>
        </a:p>
      </dgm:t>
    </dgm:pt>
    <dgm:pt modelId="{CE539414-8A9D-4E6A-A4AB-5386B28AF717}">
      <dgm:prSet/>
      <dgm:spPr/>
      <dgm:t>
        <a:bodyPr/>
        <a:lstStyle/>
        <a:p>
          <a:r>
            <a:rPr lang="en-US">
              <a:hlinkClick xmlns:r="http://schemas.openxmlformats.org/officeDocument/2006/relationships" r:id="rId2"/>
            </a:rPr>
            <a:t>nspurgeon@wvc.edu</a:t>
          </a:r>
          <a:endParaRPr lang="en-US"/>
        </a:p>
      </dgm:t>
    </dgm:pt>
    <dgm:pt modelId="{511C1221-49AA-4A3D-BF6C-136E941BAFF1}" type="parTrans" cxnId="{5A714E98-B7D5-4CEB-A92E-8C90C53A6366}">
      <dgm:prSet/>
      <dgm:spPr/>
      <dgm:t>
        <a:bodyPr/>
        <a:lstStyle/>
        <a:p>
          <a:endParaRPr lang="en-US"/>
        </a:p>
      </dgm:t>
    </dgm:pt>
    <dgm:pt modelId="{86F03B06-7E39-40F8-9FE0-1999854A4B1C}" type="sibTrans" cxnId="{5A714E98-B7D5-4CEB-A92E-8C90C53A6366}">
      <dgm:prSet/>
      <dgm:spPr/>
      <dgm:t>
        <a:bodyPr/>
        <a:lstStyle/>
        <a:p>
          <a:endParaRPr lang="en-US"/>
        </a:p>
      </dgm:t>
    </dgm:pt>
    <dgm:pt modelId="{784D2359-D1C1-46A7-BD36-4B3C3577FAB3}">
      <dgm:prSet/>
      <dgm:spPr/>
      <dgm:t>
        <a:bodyPr/>
        <a:lstStyle/>
        <a:p>
          <a:r>
            <a:rPr lang="en-US"/>
            <a:t>Kristen Hosey – AHEC Scholars Instructor</a:t>
          </a:r>
        </a:p>
      </dgm:t>
    </dgm:pt>
    <dgm:pt modelId="{032B4D58-11C9-4D74-8E8D-4964019FE9E7}" type="parTrans" cxnId="{38BC954F-A962-462C-8650-8A2CC529C87E}">
      <dgm:prSet/>
      <dgm:spPr/>
      <dgm:t>
        <a:bodyPr/>
        <a:lstStyle/>
        <a:p>
          <a:endParaRPr lang="en-US"/>
        </a:p>
      </dgm:t>
    </dgm:pt>
    <dgm:pt modelId="{DAAD038A-AC69-44EB-BC94-68602F208493}" type="sibTrans" cxnId="{38BC954F-A962-462C-8650-8A2CC529C87E}">
      <dgm:prSet/>
      <dgm:spPr/>
      <dgm:t>
        <a:bodyPr/>
        <a:lstStyle/>
        <a:p>
          <a:endParaRPr lang="en-US"/>
        </a:p>
      </dgm:t>
    </dgm:pt>
    <dgm:pt modelId="{C8770556-26E7-4BCE-A9F6-3D53D59C10D9}">
      <dgm:prSet/>
      <dgm:spPr/>
      <dgm:t>
        <a:bodyPr/>
        <a:lstStyle/>
        <a:p>
          <a:r>
            <a:rPr lang="en-US"/>
            <a:t>khosey@wvc.edu</a:t>
          </a:r>
        </a:p>
      </dgm:t>
    </dgm:pt>
    <dgm:pt modelId="{5E972503-818F-4B27-8A9C-580A9D742030}" type="parTrans" cxnId="{78F9718E-0E77-45F1-841B-73B5294B471F}">
      <dgm:prSet/>
      <dgm:spPr/>
      <dgm:t>
        <a:bodyPr/>
        <a:lstStyle/>
        <a:p>
          <a:endParaRPr lang="en-US"/>
        </a:p>
      </dgm:t>
    </dgm:pt>
    <dgm:pt modelId="{9FE2E5F2-E619-4E75-B21E-C0D7B5E8D093}" type="sibTrans" cxnId="{78F9718E-0E77-45F1-841B-73B5294B471F}">
      <dgm:prSet/>
      <dgm:spPr/>
      <dgm:t>
        <a:bodyPr/>
        <a:lstStyle/>
        <a:p>
          <a:endParaRPr lang="en-US"/>
        </a:p>
      </dgm:t>
    </dgm:pt>
    <dgm:pt modelId="{AB712F24-17E7-42E9-BBE5-CDD303AEF790}" type="pres">
      <dgm:prSet presAssocID="{046EF252-7B1C-406F-8C83-C4424F757EF0}" presName="linear" presStyleCnt="0">
        <dgm:presLayoutVars>
          <dgm:dir/>
          <dgm:animLvl val="lvl"/>
          <dgm:resizeHandles val="exact"/>
        </dgm:presLayoutVars>
      </dgm:prSet>
      <dgm:spPr/>
    </dgm:pt>
    <dgm:pt modelId="{5CEB5BF9-A49D-45ED-B116-D5A503F104E6}" type="pres">
      <dgm:prSet presAssocID="{6630791D-0AEC-4C9F-95F4-7DCC7962A0FB}" presName="parentLin" presStyleCnt="0"/>
      <dgm:spPr/>
    </dgm:pt>
    <dgm:pt modelId="{6339CA96-9F80-43DD-9B6B-6656F151ADA5}" type="pres">
      <dgm:prSet presAssocID="{6630791D-0AEC-4C9F-95F4-7DCC7962A0FB}" presName="parentLeftMargin" presStyleLbl="node1" presStyleIdx="0" presStyleCnt="3"/>
      <dgm:spPr/>
    </dgm:pt>
    <dgm:pt modelId="{7A407923-CE68-4356-B5E2-8740500E91A1}" type="pres">
      <dgm:prSet presAssocID="{6630791D-0AEC-4C9F-95F4-7DCC7962A0FB}" presName="parentText" presStyleLbl="node1" presStyleIdx="0" presStyleCnt="3">
        <dgm:presLayoutVars>
          <dgm:chMax val="0"/>
          <dgm:bulletEnabled val="1"/>
        </dgm:presLayoutVars>
      </dgm:prSet>
      <dgm:spPr/>
    </dgm:pt>
    <dgm:pt modelId="{2DB6273D-E192-48DB-8CBB-77A8C6A36DF9}" type="pres">
      <dgm:prSet presAssocID="{6630791D-0AEC-4C9F-95F4-7DCC7962A0FB}" presName="negativeSpace" presStyleCnt="0"/>
      <dgm:spPr/>
    </dgm:pt>
    <dgm:pt modelId="{7BD2D7A0-A096-4E7F-BF3D-3ECB0D733FA4}" type="pres">
      <dgm:prSet presAssocID="{6630791D-0AEC-4C9F-95F4-7DCC7962A0FB}" presName="childText" presStyleLbl="conFgAcc1" presStyleIdx="0" presStyleCnt="3">
        <dgm:presLayoutVars>
          <dgm:bulletEnabled val="1"/>
        </dgm:presLayoutVars>
      </dgm:prSet>
      <dgm:spPr/>
    </dgm:pt>
    <dgm:pt modelId="{A1F6697C-A2FE-4E8E-82C5-D4EA194CF399}" type="pres">
      <dgm:prSet presAssocID="{3B051517-C732-4A36-9F03-C381A456A73F}" presName="spaceBetweenRectangles" presStyleCnt="0"/>
      <dgm:spPr/>
    </dgm:pt>
    <dgm:pt modelId="{994E5E56-CCB3-40AF-A8F8-A9034074064A}" type="pres">
      <dgm:prSet presAssocID="{4E875BBA-537A-4874-8BA3-07FBD384188E}" presName="parentLin" presStyleCnt="0"/>
      <dgm:spPr/>
    </dgm:pt>
    <dgm:pt modelId="{5336C336-C54A-40FA-81EC-081685AF8633}" type="pres">
      <dgm:prSet presAssocID="{4E875BBA-537A-4874-8BA3-07FBD384188E}" presName="parentLeftMargin" presStyleLbl="node1" presStyleIdx="0" presStyleCnt="3"/>
      <dgm:spPr/>
    </dgm:pt>
    <dgm:pt modelId="{6336F830-B9D1-44B2-B714-BE978377DBF8}" type="pres">
      <dgm:prSet presAssocID="{4E875BBA-537A-4874-8BA3-07FBD384188E}" presName="parentText" presStyleLbl="node1" presStyleIdx="1" presStyleCnt="3">
        <dgm:presLayoutVars>
          <dgm:chMax val="0"/>
          <dgm:bulletEnabled val="1"/>
        </dgm:presLayoutVars>
      </dgm:prSet>
      <dgm:spPr/>
    </dgm:pt>
    <dgm:pt modelId="{E55B8FED-4276-4893-96F9-EA171D3BEEFF}" type="pres">
      <dgm:prSet presAssocID="{4E875BBA-537A-4874-8BA3-07FBD384188E}" presName="negativeSpace" presStyleCnt="0"/>
      <dgm:spPr/>
    </dgm:pt>
    <dgm:pt modelId="{54DB58EB-C2B0-41BA-A582-63D1A4BDADD6}" type="pres">
      <dgm:prSet presAssocID="{4E875BBA-537A-4874-8BA3-07FBD384188E}" presName="childText" presStyleLbl="conFgAcc1" presStyleIdx="1" presStyleCnt="3">
        <dgm:presLayoutVars>
          <dgm:bulletEnabled val="1"/>
        </dgm:presLayoutVars>
      </dgm:prSet>
      <dgm:spPr/>
    </dgm:pt>
    <dgm:pt modelId="{E0C79F60-ED3F-4B68-86E1-7239334B3405}" type="pres">
      <dgm:prSet presAssocID="{6CE4A6ED-408B-41FB-9AB7-6841B8142646}" presName="spaceBetweenRectangles" presStyleCnt="0"/>
      <dgm:spPr/>
    </dgm:pt>
    <dgm:pt modelId="{353F7795-029D-4D5C-8E12-777E85512690}" type="pres">
      <dgm:prSet presAssocID="{784D2359-D1C1-46A7-BD36-4B3C3577FAB3}" presName="parentLin" presStyleCnt="0"/>
      <dgm:spPr/>
    </dgm:pt>
    <dgm:pt modelId="{54FAA353-72EB-47F8-A85E-14FC10F582A6}" type="pres">
      <dgm:prSet presAssocID="{784D2359-D1C1-46A7-BD36-4B3C3577FAB3}" presName="parentLeftMargin" presStyleLbl="node1" presStyleIdx="1" presStyleCnt="3"/>
      <dgm:spPr/>
    </dgm:pt>
    <dgm:pt modelId="{C64E389F-E99E-4569-9025-EA376BB456A8}" type="pres">
      <dgm:prSet presAssocID="{784D2359-D1C1-46A7-BD36-4B3C3577FAB3}" presName="parentText" presStyleLbl="node1" presStyleIdx="2" presStyleCnt="3">
        <dgm:presLayoutVars>
          <dgm:chMax val="0"/>
          <dgm:bulletEnabled val="1"/>
        </dgm:presLayoutVars>
      </dgm:prSet>
      <dgm:spPr/>
    </dgm:pt>
    <dgm:pt modelId="{32A0E0FD-9A0E-4451-8AE9-948C39ECE3C1}" type="pres">
      <dgm:prSet presAssocID="{784D2359-D1C1-46A7-BD36-4B3C3577FAB3}" presName="negativeSpace" presStyleCnt="0"/>
      <dgm:spPr/>
    </dgm:pt>
    <dgm:pt modelId="{7C018C5B-38CE-4A81-BEE0-F13CD9168417}" type="pres">
      <dgm:prSet presAssocID="{784D2359-D1C1-46A7-BD36-4B3C3577FAB3}" presName="childText" presStyleLbl="conFgAcc1" presStyleIdx="2" presStyleCnt="3">
        <dgm:presLayoutVars>
          <dgm:bulletEnabled val="1"/>
        </dgm:presLayoutVars>
      </dgm:prSet>
      <dgm:spPr/>
    </dgm:pt>
  </dgm:ptLst>
  <dgm:cxnLst>
    <dgm:cxn modelId="{24CDA816-7844-4C7B-A33A-A74134B9C5F1}" srcId="{6630791D-0AEC-4C9F-95F4-7DCC7962A0FB}" destId="{24756BC2-BE09-4AC2-BF69-14CB7664E5F0}" srcOrd="1" destOrd="0" parTransId="{CDB14E77-8DCC-4CB9-B67B-46B52D1988A5}" sibTransId="{BBB6C2C1-984A-4A7A-A4FA-1E75CD4613C3}"/>
    <dgm:cxn modelId="{160B1818-3C23-46F7-80D5-778137347602}" type="presOf" srcId="{CE539414-8A9D-4E6A-A4AB-5386B28AF717}" destId="{54DB58EB-C2B0-41BA-A582-63D1A4BDADD6}" srcOrd="0" destOrd="1" presId="urn:microsoft.com/office/officeart/2005/8/layout/list1"/>
    <dgm:cxn modelId="{4E2BA520-FC21-45A5-B3F7-9477D7DA7029}" srcId="{6630791D-0AEC-4C9F-95F4-7DCC7962A0FB}" destId="{9E9D7D48-DAE7-4317-928A-8B7C501D2CAB}" srcOrd="0" destOrd="0" parTransId="{4A3ABF3F-7937-4917-86B5-8642A28DA5C3}" sibTransId="{DA8916A6-706F-4E6C-B0B1-95969C5F3637}"/>
    <dgm:cxn modelId="{A5417428-31C1-445F-B4ED-83F6592851EF}" srcId="{046EF252-7B1C-406F-8C83-C4424F757EF0}" destId="{6630791D-0AEC-4C9F-95F4-7DCC7962A0FB}" srcOrd="0" destOrd="0" parTransId="{66A20281-F0B3-4477-9CB1-A384076B6510}" sibTransId="{3B051517-C732-4A36-9F03-C381A456A73F}"/>
    <dgm:cxn modelId="{D8043832-DF1B-4FB6-9F6D-8D4483F3EACD}" type="presOf" srcId="{24756BC2-BE09-4AC2-BF69-14CB7664E5F0}" destId="{7BD2D7A0-A096-4E7F-BF3D-3ECB0D733FA4}" srcOrd="0" destOrd="1" presId="urn:microsoft.com/office/officeart/2005/8/layout/list1"/>
    <dgm:cxn modelId="{18111A4B-4697-4C1B-B90E-14F65F3BAEFC}" type="presOf" srcId="{4E875BBA-537A-4874-8BA3-07FBD384188E}" destId="{5336C336-C54A-40FA-81EC-081685AF8633}" srcOrd="0" destOrd="0" presId="urn:microsoft.com/office/officeart/2005/8/layout/list1"/>
    <dgm:cxn modelId="{38BC954F-A962-462C-8650-8A2CC529C87E}" srcId="{046EF252-7B1C-406F-8C83-C4424F757EF0}" destId="{784D2359-D1C1-46A7-BD36-4B3C3577FAB3}" srcOrd="2" destOrd="0" parTransId="{032B4D58-11C9-4D74-8E8D-4964019FE9E7}" sibTransId="{DAAD038A-AC69-44EB-BC94-68602F208493}"/>
    <dgm:cxn modelId="{23D1A752-E9D9-4A4E-8109-376FB562B071}" type="presOf" srcId="{046EF252-7B1C-406F-8C83-C4424F757EF0}" destId="{AB712F24-17E7-42E9-BBE5-CDD303AEF790}" srcOrd="0" destOrd="0" presId="urn:microsoft.com/office/officeart/2005/8/layout/list1"/>
    <dgm:cxn modelId="{C4624C7A-FC61-4977-9299-4FF100B3E24E}" type="presOf" srcId="{C8770556-26E7-4BCE-A9F6-3D53D59C10D9}" destId="{7C018C5B-38CE-4A81-BEE0-F13CD9168417}" srcOrd="0" destOrd="0" presId="urn:microsoft.com/office/officeart/2005/8/layout/list1"/>
    <dgm:cxn modelId="{5091FE5A-CABC-405A-9369-7C570E4DC833}" type="presOf" srcId="{784D2359-D1C1-46A7-BD36-4B3C3577FAB3}" destId="{C64E389F-E99E-4569-9025-EA376BB456A8}" srcOrd="1" destOrd="0" presId="urn:microsoft.com/office/officeart/2005/8/layout/list1"/>
    <dgm:cxn modelId="{FE08C67B-EBF6-4E21-ADB2-9073A308DA17}" type="presOf" srcId="{4E875BBA-537A-4874-8BA3-07FBD384188E}" destId="{6336F830-B9D1-44B2-B714-BE978377DBF8}" srcOrd="1" destOrd="0" presId="urn:microsoft.com/office/officeart/2005/8/layout/list1"/>
    <dgm:cxn modelId="{75EAC67F-0623-49F0-9116-37D09299F431}" srcId="{4E875BBA-537A-4874-8BA3-07FBD384188E}" destId="{8A725B45-9CDD-4001-A015-253CC39DEDA7}" srcOrd="0" destOrd="0" parTransId="{0C1671FD-0212-4D7B-8F48-D8A439F0228D}" sibTransId="{BEAA0613-099C-4AA9-A3D4-5C88758D57AB}"/>
    <dgm:cxn modelId="{2160098A-BCF2-4625-A0F3-EED29EA5EE44}" srcId="{046EF252-7B1C-406F-8C83-C4424F757EF0}" destId="{4E875BBA-537A-4874-8BA3-07FBD384188E}" srcOrd="1" destOrd="0" parTransId="{4006CCE7-E678-4412-AAB4-226B4C4D748E}" sibTransId="{6CE4A6ED-408B-41FB-9AB7-6841B8142646}"/>
    <dgm:cxn modelId="{78F9718E-0E77-45F1-841B-73B5294B471F}" srcId="{784D2359-D1C1-46A7-BD36-4B3C3577FAB3}" destId="{C8770556-26E7-4BCE-A9F6-3D53D59C10D9}" srcOrd="0" destOrd="0" parTransId="{5E972503-818F-4B27-8A9C-580A9D742030}" sibTransId="{9FE2E5F2-E619-4E75-B21E-C0D7B5E8D093}"/>
    <dgm:cxn modelId="{5A714E98-B7D5-4CEB-A92E-8C90C53A6366}" srcId="{4E875BBA-537A-4874-8BA3-07FBD384188E}" destId="{CE539414-8A9D-4E6A-A4AB-5386B28AF717}" srcOrd="1" destOrd="0" parTransId="{511C1221-49AA-4A3D-BF6C-136E941BAFF1}" sibTransId="{86F03B06-7E39-40F8-9FE0-1999854A4B1C}"/>
    <dgm:cxn modelId="{470149B1-2292-4ADA-8ED4-5FE1D561B469}" type="presOf" srcId="{784D2359-D1C1-46A7-BD36-4B3C3577FAB3}" destId="{54FAA353-72EB-47F8-A85E-14FC10F582A6}" srcOrd="0" destOrd="0" presId="urn:microsoft.com/office/officeart/2005/8/layout/list1"/>
    <dgm:cxn modelId="{91BF2EC1-AEEC-4EC2-A5C2-D34CD0C50F10}" type="presOf" srcId="{8A725B45-9CDD-4001-A015-253CC39DEDA7}" destId="{54DB58EB-C2B0-41BA-A582-63D1A4BDADD6}" srcOrd="0" destOrd="0" presId="urn:microsoft.com/office/officeart/2005/8/layout/list1"/>
    <dgm:cxn modelId="{95A4F8DF-EC36-407C-BE21-48BA5F5C37A2}" type="presOf" srcId="{9E9D7D48-DAE7-4317-928A-8B7C501D2CAB}" destId="{7BD2D7A0-A096-4E7F-BF3D-3ECB0D733FA4}" srcOrd="0" destOrd="0" presId="urn:microsoft.com/office/officeart/2005/8/layout/list1"/>
    <dgm:cxn modelId="{677A02E6-2EF6-4C7D-88E5-EE607BB4D3D9}" type="presOf" srcId="{6630791D-0AEC-4C9F-95F4-7DCC7962A0FB}" destId="{6339CA96-9F80-43DD-9B6B-6656F151ADA5}" srcOrd="0" destOrd="0" presId="urn:microsoft.com/office/officeart/2005/8/layout/list1"/>
    <dgm:cxn modelId="{755C5EF4-063A-4519-A9E2-C7F46BA01BB3}" type="presOf" srcId="{6630791D-0AEC-4C9F-95F4-7DCC7962A0FB}" destId="{7A407923-CE68-4356-B5E2-8740500E91A1}" srcOrd="1" destOrd="0" presId="urn:microsoft.com/office/officeart/2005/8/layout/list1"/>
    <dgm:cxn modelId="{003793C8-6B8B-4EDE-9A3B-E98B1C4BD367}" type="presParOf" srcId="{AB712F24-17E7-42E9-BBE5-CDD303AEF790}" destId="{5CEB5BF9-A49D-45ED-B116-D5A503F104E6}" srcOrd="0" destOrd="0" presId="urn:microsoft.com/office/officeart/2005/8/layout/list1"/>
    <dgm:cxn modelId="{0474FB42-13A9-4C4B-9982-2FDFC04F0413}" type="presParOf" srcId="{5CEB5BF9-A49D-45ED-B116-D5A503F104E6}" destId="{6339CA96-9F80-43DD-9B6B-6656F151ADA5}" srcOrd="0" destOrd="0" presId="urn:microsoft.com/office/officeart/2005/8/layout/list1"/>
    <dgm:cxn modelId="{69748F1D-9740-4B34-A943-BC7FBED574D2}" type="presParOf" srcId="{5CEB5BF9-A49D-45ED-B116-D5A503F104E6}" destId="{7A407923-CE68-4356-B5E2-8740500E91A1}" srcOrd="1" destOrd="0" presId="urn:microsoft.com/office/officeart/2005/8/layout/list1"/>
    <dgm:cxn modelId="{2F720B6A-FC44-4AF1-A4DA-FB2684CC6A95}" type="presParOf" srcId="{AB712F24-17E7-42E9-BBE5-CDD303AEF790}" destId="{2DB6273D-E192-48DB-8CBB-77A8C6A36DF9}" srcOrd="1" destOrd="0" presId="urn:microsoft.com/office/officeart/2005/8/layout/list1"/>
    <dgm:cxn modelId="{7F5F3694-CB84-4DF7-9478-819F6932F6E7}" type="presParOf" srcId="{AB712F24-17E7-42E9-BBE5-CDD303AEF790}" destId="{7BD2D7A0-A096-4E7F-BF3D-3ECB0D733FA4}" srcOrd="2" destOrd="0" presId="urn:microsoft.com/office/officeart/2005/8/layout/list1"/>
    <dgm:cxn modelId="{43760063-4D93-40AB-8E24-E7E1E9EBF9DC}" type="presParOf" srcId="{AB712F24-17E7-42E9-BBE5-CDD303AEF790}" destId="{A1F6697C-A2FE-4E8E-82C5-D4EA194CF399}" srcOrd="3" destOrd="0" presId="urn:microsoft.com/office/officeart/2005/8/layout/list1"/>
    <dgm:cxn modelId="{F6DE48DE-494B-4F2D-9399-B08D40515620}" type="presParOf" srcId="{AB712F24-17E7-42E9-BBE5-CDD303AEF790}" destId="{994E5E56-CCB3-40AF-A8F8-A9034074064A}" srcOrd="4" destOrd="0" presId="urn:microsoft.com/office/officeart/2005/8/layout/list1"/>
    <dgm:cxn modelId="{92F8F418-8304-4F88-BB7A-9DB4C0210986}" type="presParOf" srcId="{994E5E56-CCB3-40AF-A8F8-A9034074064A}" destId="{5336C336-C54A-40FA-81EC-081685AF8633}" srcOrd="0" destOrd="0" presId="urn:microsoft.com/office/officeart/2005/8/layout/list1"/>
    <dgm:cxn modelId="{4DE5299C-8C7B-40D3-8B9F-BFECBF8D1E69}" type="presParOf" srcId="{994E5E56-CCB3-40AF-A8F8-A9034074064A}" destId="{6336F830-B9D1-44B2-B714-BE978377DBF8}" srcOrd="1" destOrd="0" presId="urn:microsoft.com/office/officeart/2005/8/layout/list1"/>
    <dgm:cxn modelId="{D2982281-82EF-46F0-8F86-7256081A3C9B}" type="presParOf" srcId="{AB712F24-17E7-42E9-BBE5-CDD303AEF790}" destId="{E55B8FED-4276-4893-96F9-EA171D3BEEFF}" srcOrd="5" destOrd="0" presId="urn:microsoft.com/office/officeart/2005/8/layout/list1"/>
    <dgm:cxn modelId="{195F585D-B024-40FA-97BD-BF0678BC6ABD}" type="presParOf" srcId="{AB712F24-17E7-42E9-BBE5-CDD303AEF790}" destId="{54DB58EB-C2B0-41BA-A582-63D1A4BDADD6}" srcOrd="6" destOrd="0" presId="urn:microsoft.com/office/officeart/2005/8/layout/list1"/>
    <dgm:cxn modelId="{EE3E9036-6A61-46BB-B6A5-826376977A29}" type="presParOf" srcId="{AB712F24-17E7-42E9-BBE5-CDD303AEF790}" destId="{E0C79F60-ED3F-4B68-86E1-7239334B3405}" srcOrd="7" destOrd="0" presId="urn:microsoft.com/office/officeart/2005/8/layout/list1"/>
    <dgm:cxn modelId="{E607A207-0E3A-4FB8-953F-612EF6193406}" type="presParOf" srcId="{AB712F24-17E7-42E9-BBE5-CDD303AEF790}" destId="{353F7795-029D-4D5C-8E12-777E85512690}" srcOrd="8" destOrd="0" presId="urn:microsoft.com/office/officeart/2005/8/layout/list1"/>
    <dgm:cxn modelId="{61665033-FB19-478A-851D-A8C840353207}" type="presParOf" srcId="{353F7795-029D-4D5C-8E12-777E85512690}" destId="{54FAA353-72EB-47F8-A85E-14FC10F582A6}" srcOrd="0" destOrd="0" presId="urn:microsoft.com/office/officeart/2005/8/layout/list1"/>
    <dgm:cxn modelId="{5F81B9BF-D7C4-4D5C-9D84-390B4ACE220F}" type="presParOf" srcId="{353F7795-029D-4D5C-8E12-777E85512690}" destId="{C64E389F-E99E-4569-9025-EA376BB456A8}" srcOrd="1" destOrd="0" presId="urn:microsoft.com/office/officeart/2005/8/layout/list1"/>
    <dgm:cxn modelId="{0A4B7046-D6C0-4563-803A-85FBE32DE7F2}" type="presParOf" srcId="{AB712F24-17E7-42E9-BBE5-CDD303AEF790}" destId="{32A0E0FD-9A0E-4451-8AE9-948C39ECE3C1}" srcOrd="9" destOrd="0" presId="urn:microsoft.com/office/officeart/2005/8/layout/list1"/>
    <dgm:cxn modelId="{A545ACF1-0745-4269-81B9-087D2187FA79}" type="presParOf" srcId="{AB712F24-17E7-42E9-BBE5-CDD303AEF790}" destId="{7C018C5B-38CE-4A81-BEE0-F13CD916841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264D5-96DB-4F52-9137-73D5D9D54295}">
      <dsp:nvSpPr>
        <dsp:cNvPr id="0" name=""/>
        <dsp:cNvSpPr/>
      </dsp:nvSpPr>
      <dsp:spPr>
        <a:xfrm>
          <a:off x="0" y="2700"/>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8D681B-71B5-49EB-924A-027D01E354D2}">
      <dsp:nvSpPr>
        <dsp:cNvPr id="0" name=""/>
        <dsp:cNvSpPr/>
      </dsp:nvSpPr>
      <dsp:spPr>
        <a:xfrm>
          <a:off x="0" y="2700"/>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Nancy Spurgeon – Director </a:t>
          </a:r>
          <a:r>
            <a:rPr lang="en-US" sz="3800" kern="1200" dirty="0">
              <a:hlinkClick xmlns:r="http://schemas.openxmlformats.org/officeDocument/2006/relationships" r:id="rId1"/>
            </a:rPr>
            <a:t>nspurgeon@wvc.edu</a:t>
          </a:r>
          <a:endParaRPr lang="en-US" sz="3800" kern="1200" dirty="0"/>
        </a:p>
      </dsp:txBody>
      <dsp:txXfrm>
        <a:off x="0" y="2700"/>
        <a:ext cx="6291714" cy="1841777"/>
      </dsp:txXfrm>
    </dsp:sp>
    <dsp:sp modelId="{4D42CD88-D699-4F18-B54D-C6580D3E69E5}">
      <dsp:nvSpPr>
        <dsp:cNvPr id="0" name=""/>
        <dsp:cNvSpPr/>
      </dsp:nvSpPr>
      <dsp:spPr>
        <a:xfrm>
          <a:off x="0" y="1844478"/>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A61F8E-04F1-446F-8D62-4004811DB705}">
      <dsp:nvSpPr>
        <dsp:cNvPr id="0" name=""/>
        <dsp:cNvSpPr/>
      </dsp:nvSpPr>
      <dsp:spPr>
        <a:xfrm>
          <a:off x="0" y="1844478"/>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Jordan Johnson – Coordinator </a:t>
          </a:r>
          <a:r>
            <a:rPr lang="en-US" sz="3800" kern="1200">
              <a:hlinkClick xmlns:r="http://schemas.openxmlformats.org/officeDocument/2006/relationships" r:id="rId2"/>
            </a:rPr>
            <a:t>jjohnson2@wvc.edu</a:t>
          </a:r>
          <a:endParaRPr lang="en-US" sz="3800" kern="1200"/>
        </a:p>
      </dsp:txBody>
      <dsp:txXfrm>
        <a:off x="0" y="1844478"/>
        <a:ext cx="6291714" cy="1841777"/>
      </dsp:txXfrm>
    </dsp:sp>
    <dsp:sp modelId="{0BF5B069-3875-4600-9484-5042F89FBC0C}">
      <dsp:nvSpPr>
        <dsp:cNvPr id="0" name=""/>
        <dsp:cNvSpPr/>
      </dsp:nvSpPr>
      <dsp:spPr>
        <a:xfrm>
          <a:off x="0" y="3686256"/>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78122A-15AB-414C-B826-616B3741C067}">
      <dsp:nvSpPr>
        <dsp:cNvPr id="0" name=""/>
        <dsp:cNvSpPr/>
      </dsp:nvSpPr>
      <dsp:spPr>
        <a:xfrm>
          <a:off x="0" y="3686256"/>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Kristen Hosey – AHEC Scholars Instructor </a:t>
          </a:r>
          <a:r>
            <a:rPr lang="en-US" sz="3800" kern="1200">
              <a:hlinkClick xmlns:r="http://schemas.openxmlformats.org/officeDocument/2006/relationships" r:id="rId3"/>
            </a:rPr>
            <a:t>khosey@wvc.edu</a:t>
          </a:r>
          <a:endParaRPr lang="en-US" sz="3800" kern="1200"/>
        </a:p>
      </dsp:txBody>
      <dsp:txXfrm>
        <a:off x="0" y="3686256"/>
        <a:ext cx="6291714" cy="18417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18AA1-9157-CF43-9B86-62727A1B3F2C}">
      <dsp:nvSpPr>
        <dsp:cNvPr id="0" name=""/>
        <dsp:cNvSpPr/>
      </dsp:nvSpPr>
      <dsp:spPr>
        <a:xfrm>
          <a:off x="1333" y="110983"/>
          <a:ext cx="4682211" cy="29732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3FE189-7DF5-BB43-A0ED-D6A90738578D}">
      <dsp:nvSpPr>
        <dsp:cNvPr id="0" name=""/>
        <dsp:cNvSpPr/>
      </dsp:nvSpPr>
      <dsp:spPr>
        <a:xfrm>
          <a:off x="521579" y="605216"/>
          <a:ext cx="4682211" cy="297320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dirty="0"/>
            <a:t>Is a national program developed by Congress in 1971 to recruit, train and retain a health professions workforce commitment to underserved populations. </a:t>
          </a:r>
          <a:endParaRPr lang="en-US" sz="2600" kern="1200" dirty="0"/>
        </a:p>
      </dsp:txBody>
      <dsp:txXfrm>
        <a:off x="608661" y="692298"/>
        <a:ext cx="4508047" cy="2799040"/>
      </dsp:txXfrm>
    </dsp:sp>
    <dsp:sp modelId="{65853EBC-9DFB-964B-A305-D71F03D93675}">
      <dsp:nvSpPr>
        <dsp:cNvPr id="0" name=""/>
        <dsp:cNvSpPr/>
      </dsp:nvSpPr>
      <dsp:spPr>
        <a:xfrm>
          <a:off x="5724037" y="110983"/>
          <a:ext cx="4682211" cy="29732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F9F7BE-22B4-0647-BAD9-E0A792B042B2}">
      <dsp:nvSpPr>
        <dsp:cNvPr id="0" name=""/>
        <dsp:cNvSpPr/>
      </dsp:nvSpPr>
      <dsp:spPr>
        <a:xfrm>
          <a:off x="6244283" y="605216"/>
          <a:ext cx="4682211" cy="297320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dirty="0"/>
            <a:t>The purpose of the AHEC Program is to develop and enhance education and training networks within communities, academic institutions, and community-based organizations.</a:t>
          </a:r>
          <a:endParaRPr lang="en-US" sz="2600" kern="1200" dirty="0"/>
        </a:p>
      </dsp:txBody>
      <dsp:txXfrm>
        <a:off x="6331365" y="692298"/>
        <a:ext cx="4508047" cy="2799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2FA3C-3566-44BB-8CF6-587472BEDAEC}">
      <dsp:nvSpPr>
        <dsp:cNvPr id="0" name=""/>
        <dsp:cNvSpPr/>
      </dsp:nvSpPr>
      <dsp:spPr>
        <a:xfrm>
          <a:off x="205" y="687670"/>
          <a:ext cx="2479997" cy="2975996"/>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969" tIns="0" rIns="244969" bIns="330200" numCol="1" spcCol="1270" anchor="t" anchorCtr="0">
          <a:noAutofit/>
        </a:bodyPr>
        <a:lstStyle/>
        <a:p>
          <a:pPr marL="0" lvl="0" indent="0" algn="l" defTabSz="889000">
            <a:lnSpc>
              <a:spcPct val="90000"/>
            </a:lnSpc>
            <a:spcBef>
              <a:spcPct val="0"/>
            </a:spcBef>
            <a:spcAft>
              <a:spcPct val="35000"/>
            </a:spcAft>
            <a:buNone/>
          </a:pPr>
          <a:r>
            <a:rPr lang="en-US" sz="2000" b="0" i="0" kern="1200" dirty="0"/>
            <a:t>Increase diversity among health professionals</a:t>
          </a:r>
          <a:endParaRPr lang="en-US" sz="2000" kern="1200" dirty="0"/>
        </a:p>
      </dsp:txBody>
      <dsp:txXfrm>
        <a:off x="205" y="1878069"/>
        <a:ext cx="2479997" cy="1785598"/>
      </dsp:txXfrm>
    </dsp:sp>
    <dsp:sp modelId="{13884BB1-FE9A-46AC-8D2A-961A8E1EEAAE}">
      <dsp:nvSpPr>
        <dsp:cNvPr id="0" name=""/>
        <dsp:cNvSpPr/>
      </dsp:nvSpPr>
      <dsp:spPr>
        <a:xfrm>
          <a:off x="205" y="687670"/>
          <a:ext cx="2479997" cy="11903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4969" tIns="165100" rIns="244969" bIns="165100" numCol="1" spcCol="1270" anchor="ctr" anchorCtr="0">
          <a:noAutofit/>
        </a:bodyPr>
        <a:lstStyle/>
        <a:p>
          <a:pPr marL="0" lvl="0" indent="0" algn="l" defTabSz="2711450">
            <a:lnSpc>
              <a:spcPct val="90000"/>
            </a:lnSpc>
            <a:spcBef>
              <a:spcPct val="0"/>
            </a:spcBef>
            <a:spcAft>
              <a:spcPct val="35000"/>
            </a:spcAft>
            <a:buNone/>
          </a:pPr>
          <a:r>
            <a:rPr lang="en-US" sz="6100" kern="1200"/>
            <a:t>01</a:t>
          </a:r>
        </a:p>
      </dsp:txBody>
      <dsp:txXfrm>
        <a:off x="205" y="687670"/>
        <a:ext cx="2479997" cy="1190398"/>
      </dsp:txXfrm>
    </dsp:sp>
    <dsp:sp modelId="{6B88ABAF-275D-4FD1-B519-78A15FB32256}">
      <dsp:nvSpPr>
        <dsp:cNvPr id="0" name=""/>
        <dsp:cNvSpPr/>
      </dsp:nvSpPr>
      <dsp:spPr>
        <a:xfrm>
          <a:off x="2678602" y="687670"/>
          <a:ext cx="2479997" cy="2975996"/>
        </a:xfrm>
        <a:prstGeom prst="rect">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969" tIns="0" rIns="244969" bIns="330200" numCol="1" spcCol="1270" anchor="t" anchorCtr="0">
          <a:noAutofit/>
        </a:bodyPr>
        <a:lstStyle/>
        <a:p>
          <a:pPr marL="0" lvl="0" indent="0" algn="l" defTabSz="889000">
            <a:lnSpc>
              <a:spcPct val="90000"/>
            </a:lnSpc>
            <a:spcBef>
              <a:spcPct val="0"/>
            </a:spcBef>
            <a:spcAft>
              <a:spcPct val="35000"/>
            </a:spcAft>
            <a:buNone/>
          </a:pPr>
          <a:r>
            <a:rPr lang="en-US" sz="2000" b="0" i="0" kern="1200"/>
            <a:t>Broaden the distribution of the health workforce</a:t>
          </a:r>
          <a:endParaRPr lang="en-US" sz="2000" kern="1200"/>
        </a:p>
      </dsp:txBody>
      <dsp:txXfrm>
        <a:off x="2678602" y="1878069"/>
        <a:ext cx="2479997" cy="1785598"/>
      </dsp:txXfrm>
    </dsp:sp>
    <dsp:sp modelId="{00145306-A20F-4E86-BA95-0F7F0962C2BE}">
      <dsp:nvSpPr>
        <dsp:cNvPr id="0" name=""/>
        <dsp:cNvSpPr/>
      </dsp:nvSpPr>
      <dsp:spPr>
        <a:xfrm>
          <a:off x="2678602" y="687670"/>
          <a:ext cx="2479997" cy="11903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4969" tIns="165100" rIns="244969" bIns="165100" numCol="1" spcCol="1270" anchor="ctr" anchorCtr="0">
          <a:noAutofit/>
        </a:bodyPr>
        <a:lstStyle/>
        <a:p>
          <a:pPr marL="0" lvl="0" indent="0" algn="l" defTabSz="2711450">
            <a:lnSpc>
              <a:spcPct val="90000"/>
            </a:lnSpc>
            <a:spcBef>
              <a:spcPct val="0"/>
            </a:spcBef>
            <a:spcAft>
              <a:spcPct val="35000"/>
            </a:spcAft>
            <a:buNone/>
          </a:pPr>
          <a:r>
            <a:rPr lang="en-US" sz="6100" kern="1200"/>
            <a:t>02</a:t>
          </a:r>
        </a:p>
      </dsp:txBody>
      <dsp:txXfrm>
        <a:off x="2678602" y="687670"/>
        <a:ext cx="2479997" cy="1190398"/>
      </dsp:txXfrm>
    </dsp:sp>
    <dsp:sp modelId="{7CCD19CA-3E8D-44DD-B404-E0FBC8BA5413}">
      <dsp:nvSpPr>
        <dsp:cNvPr id="0" name=""/>
        <dsp:cNvSpPr/>
      </dsp:nvSpPr>
      <dsp:spPr>
        <a:xfrm>
          <a:off x="5356999" y="687670"/>
          <a:ext cx="2479997" cy="2975996"/>
        </a:xfrm>
        <a:prstGeom prst="rect">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969" tIns="0" rIns="244969" bIns="330200" numCol="1" spcCol="1270" anchor="t" anchorCtr="0">
          <a:noAutofit/>
        </a:bodyPr>
        <a:lstStyle/>
        <a:p>
          <a:pPr marL="0" lvl="0" indent="0" algn="l" defTabSz="889000">
            <a:lnSpc>
              <a:spcPct val="90000"/>
            </a:lnSpc>
            <a:spcBef>
              <a:spcPct val="0"/>
            </a:spcBef>
            <a:spcAft>
              <a:spcPct val="35000"/>
            </a:spcAft>
            <a:buNone/>
          </a:pPr>
          <a:r>
            <a:rPr lang="en-US" sz="2000" b="0" i="0" kern="1200"/>
            <a:t>Enhance health care quality</a:t>
          </a:r>
          <a:endParaRPr lang="en-US" sz="2000" kern="1200"/>
        </a:p>
      </dsp:txBody>
      <dsp:txXfrm>
        <a:off x="5356999" y="1878069"/>
        <a:ext cx="2479997" cy="1785598"/>
      </dsp:txXfrm>
    </dsp:sp>
    <dsp:sp modelId="{702CCD21-17C2-4ED8-ADE5-9F55D9FAE87E}">
      <dsp:nvSpPr>
        <dsp:cNvPr id="0" name=""/>
        <dsp:cNvSpPr/>
      </dsp:nvSpPr>
      <dsp:spPr>
        <a:xfrm>
          <a:off x="5356999" y="687670"/>
          <a:ext cx="2479997" cy="11903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4969" tIns="165100" rIns="244969" bIns="165100" numCol="1" spcCol="1270" anchor="ctr" anchorCtr="0">
          <a:noAutofit/>
        </a:bodyPr>
        <a:lstStyle/>
        <a:p>
          <a:pPr marL="0" lvl="0" indent="0" algn="l" defTabSz="2711450">
            <a:lnSpc>
              <a:spcPct val="90000"/>
            </a:lnSpc>
            <a:spcBef>
              <a:spcPct val="0"/>
            </a:spcBef>
            <a:spcAft>
              <a:spcPct val="35000"/>
            </a:spcAft>
            <a:buNone/>
          </a:pPr>
          <a:r>
            <a:rPr lang="en-US" sz="6100" kern="1200"/>
            <a:t>03</a:t>
          </a:r>
        </a:p>
      </dsp:txBody>
      <dsp:txXfrm>
        <a:off x="5356999" y="687670"/>
        <a:ext cx="2479997" cy="1190398"/>
      </dsp:txXfrm>
    </dsp:sp>
    <dsp:sp modelId="{AD9DFF98-E5CC-4AC4-A389-7E073B3F9777}">
      <dsp:nvSpPr>
        <dsp:cNvPr id="0" name=""/>
        <dsp:cNvSpPr/>
      </dsp:nvSpPr>
      <dsp:spPr>
        <a:xfrm>
          <a:off x="8035397" y="687670"/>
          <a:ext cx="2479997" cy="2975996"/>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969" tIns="0" rIns="244969" bIns="330200" numCol="1" spcCol="1270" anchor="t" anchorCtr="0">
          <a:noAutofit/>
        </a:bodyPr>
        <a:lstStyle/>
        <a:p>
          <a:pPr marL="0" lvl="0" indent="0" algn="l" defTabSz="889000">
            <a:lnSpc>
              <a:spcPct val="90000"/>
            </a:lnSpc>
            <a:spcBef>
              <a:spcPct val="0"/>
            </a:spcBef>
            <a:spcAft>
              <a:spcPct val="35000"/>
            </a:spcAft>
            <a:buNone/>
          </a:pPr>
          <a:r>
            <a:rPr lang="en-US" sz="2000" b="0" i="0" kern="1200"/>
            <a:t>Improve health care delivery to rural and underserved areas and populations</a:t>
          </a:r>
          <a:endParaRPr lang="en-US" sz="2000" kern="1200"/>
        </a:p>
      </dsp:txBody>
      <dsp:txXfrm>
        <a:off x="8035397" y="1878069"/>
        <a:ext cx="2479997" cy="1785598"/>
      </dsp:txXfrm>
    </dsp:sp>
    <dsp:sp modelId="{C903B357-06D8-4564-B1D7-1CAC42B1914C}">
      <dsp:nvSpPr>
        <dsp:cNvPr id="0" name=""/>
        <dsp:cNvSpPr/>
      </dsp:nvSpPr>
      <dsp:spPr>
        <a:xfrm>
          <a:off x="8035397" y="687670"/>
          <a:ext cx="2479997" cy="11903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4969" tIns="165100" rIns="244969" bIns="165100" numCol="1" spcCol="1270" anchor="ctr" anchorCtr="0">
          <a:noAutofit/>
        </a:bodyPr>
        <a:lstStyle/>
        <a:p>
          <a:pPr marL="0" lvl="0" indent="0" algn="l" defTabSz="2711450">
            <a:lnSpc>
              <a:spcPct val="90000"/>
            </a:lnSpc>
            <a:spcBef>
              <a:spcPct val="0"/>
            </a:spcBef>
            <a:spcAft>
              <a:spcPct val="35000"/>
            </a:spcAft>
            <a:buNone/>
          </a:pPr>
          <a:r>
            <a:rPr lang="en-US" sz="6100" kern="1200"/>
            <a:t>04</a:t>
          </a:r>
        </a:p>
      </dsp:txBody>
      <dsp:txXfrm>
        <a:off x="8035397" y="687670"/>
        <a:ext cx="2479997" cy="11903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EB14FF-517B-4FD8-B8D4-DD3F350F6E42}">
      <dsp:nvSpPr>
        <dsp:cNvPr id="0" name=""/>
        <dsp:cNvSpPr/>
      </dsp:nvSpPr>
      <dsp:spPr>
        <a:xfrm>
          <a:off x="0" y="8787"/>
          <a:ext cx="10515600" cy="139658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Do you want to lead healthcare into the future?</a:t>
          </a:r>
        </a:p>
      </dsp:txBody>
      <dsp:txXfrm>
        <a:off x="68176" y="76963"/>
        <a:ext cx="10379248" cy="1260235"/>
      </dsp:txXfrm>
    </dsp:sp>
    <dsp:sp modelId="{451CDB08-27D3-476F-B862-089B1C0BE2A8}">
      <dsp:nvSpPr>
        <dsp:cNvPr id="0" name=""/>
        <dsp:cNvSpPr/>
      </dsp:nvSpPr>
      <dsp:spPr>
        <a:xfrm>
          <a:off x="0" y="1477375"/>
          <a:ext cx="10515600" cy="1396587"/>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AHEC Scholars exposes students to interprofessional clinical &amp; community-based learning in rural &amp; underserved communities.</a:t>
          </a:r>
        </a:p>
      </dsp:txBody>
      <dsp:txXfrm>
        <a:off x="68176" y="1545551"/>
        <a:ext cx="10379248" cy="1260235"/>
      </dsp:txXfrm>
    </dsp:sp>
    <dsp:sp modelId="{C8BD2DF3-DECE-47B9-BDA3-0AA1D637BA66}">
      <dsp:nvSpPr>
        <dsp:cNvPr id="0" name=""/>
        <dsp:cNvSpPr/>
      </dsp:nvSpPr>
      <dsp:spPr>
        <a:xfrm>
          <a:off x="0" y="2945962"/>
          <a:ext cx="10515600" cy="1396587"/>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 strong, flexible, and collaborative health workforce is one of the best ways to confront the highly complex health challenges facing communities around the world.” ~WHO</a:t>
          </a:r>
        </a:p>
      </dsp:txBody>
      <dsp:txXfrm>
        <a:off x="68176" y="3014138"/>
        <a:ext cx="10379248" cy="12602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D42A0-CCD4-4583-8C6A-637EF8FE28B8}">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FE2F94-0744-4734-A438-52F757B76349}">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A73092-7C10-49AF-808E-4ADAC33571C1}">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844550">
            <a:lnSpc>
              <a:spcPct val="90000"/>
            </a:lnSpc>
            <a:spcBef>
              <a:spcPct val="0"/>
            </a:spcBef>
            <a:spcAft>
              <a:spcPct val="35000"/>
            </a:spcAft>
            <a:buNone/>
          </a:pPr>
          <a:r>
            <a:rPr lang="en-US" sz="1900" b="1" kern="1200"/>
            <a:t>Two year program</a:t>
          </a:r>
          <a:br>
            <a:rPr lang="en-US" sz="1900" b="1" kern="1200"/>
          </a:br>
          <a:r>
            <a:rPr lang="en-US" sz="1900" kern="1200"/>
            <a:t>Each year, students complete 40 hours of online training and another 40 hours of community/experiential/clinical based learning out in the field.</a:t>
          </a:r>
        </a:p>
      </dsp:txBody>
      <dsp:txXfrm>
        <a:off x="1437631" y="531"/>
        <a:ext cx="9077968" cy="1244702"/>
      </dsp:txXfrm>
    </dsp:sp>
    <dsp:sp modelId="{2580DA25-BDD7-48A8-8108-7823CB6811A6}">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A47E39-786A-424D-B954-4094A957F3AD}">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2F4C48-D0DD-4520-8A48-E1F3E481849F}">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844550">
            <a:lnSpc>
              <a:spcPct val="90000"/>
            </a:lnSpc>
            <a:spcBef>
              <a:spcPct val="0"/>
            </a:spcBef>
            <a:spcAft>
              <a:spcPct val="35000"/>
            </a:spcAft>
            <a:buNone/>
          </a:pPr>
          <a:r>
            <a:rPr lang="en-US" sz="1900" kern="1200"/>
            <a:t>Many students complete their community-based learning in a small rural community, but there is also an option for working with urban underserved populations.</a:t>
          </a:r>
        </a:p>
      </dsp:txBody>
      <dsp:txXfrm>
        <a:off x="1437631" y="1556410"/>
        <a:ext cx="9077968" cy="1244702"/>
      </dsp:txXfrm>
    </dsp:sp>
    <dsp:sp modelId="{A87D4B2A-DE60-4764-881D-839C225D9D99}">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773244-7965-42C0-B1EE-5857D75B9624}">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48C024-05E7-4B91-A793-C55F27C02693}">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844550">
            <a:lnSpc>
              <a:spcPct val="90000"/>
            </a:lnSpc>
            <a:spcBef>
              <a:spcPct val="0"/>
            </a:spcBef>
            <a:spcAft>
              <a:spcPct val="35000"/>
            </a:spcAft>
            <a:buNone/>
          </a:pPr>
          <a:r>
            <a:rPr lang="en-US" sz="1900" kern="1200"/>
            <a:t>Students may be able to double-count some academic coursework to meet AHEC Scholars requirements. For example, students who do clinical rotations may count their clinical hours towards the 40 hours of community, experiential, and clinical learning.</a:t>
          </a:r>
        </a:p>
      </dsp:txBody>
      <dsp:txXfrm>
        <a:off x="1437631" y="3112289"/>
        <a:ext cx="9077968" cy="12447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68EA8-6A31-4976-AFE9-8ADC94542D5C}">
      <dsp:nvSpPr>
        <dsp:cNvPr id="0" name=""/>
        <dsp:cNvSpPr/>
      </dsp:nvSpPr>
      <dsp:spPr>
        <a:xfrm rot="5400000">
          <a:off x="6588895" y="-2660724"/>
          <a:ext cx="1123424" cy="672998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January 17, 2024: AHEC Scholars Kickoff Event</a:t>
          </a:r>
        </a:p>
        <a:p>
          <a:pPr marL="171450" lvl="1" indent="-171450" algn="l" defTabSz="844550">
            <a:lnSpc>
              <a:spcPct val="90000"/>
            </a:lnSpc>
            <a:spcBef>
              <a:spcPct val="0"/>
            </a:spcBef>
            <a:spcAft>
              <a:spcPct val="15000"/>
            </a:spcAft>
            <a:buChar char="•"/>
          </a:pPr>
          <a:r>
            <a:rPr lang="en-US" sz="1900" kern="1200"/>
            <a:t>January 22, 2024: First day of year 1 classes, starting at 6:30 PM</a:t>
          </a:r>
        </a:p>
        <a:p>
          <a:pPr marL="171450" lvl="1" indent="-171450" algn="l" defTabSz="844550">
            <a:lnSpc>
              <a:spcPct val="90000"/>
            </a:lnSpc>
            <a:spcBef>
              <a:spcPct val="0"/>
            </a:spcBef>
            <a:spcAft>
              <a:spcPct val="15000"/>
            </a:spcAft>
            <a:buChar char="•"/>
          </a:pPr>
          <a:r>
            <a:rPr lang="en-US" sz="1900" kern="1200"/>
            <a:t>Spring/Summer 2024: Year 1 40-hour community experience</a:t>
          </a:r>
        </a:p>
      </dsp:txBody>
      <dsp:txXfrm rot="-5400000">
        <a:off x="3785616" y="197396"/>
        <a:ext cx="6675143" cy="1013742"/>
      </dsp:txXfrm>
    </dsp:sp>
    <dsp:sp modelId="{8100C514-306B-4424-8088-B9D4E740A82B}">
      <dsp:nvSpPr>
        <dsp:cNvPr id="0" name=""/>
        <dsp:cNvSpPr/>
      </dsp:nvSpPr>
      <dsp:spPr>
        <a:xfrm>
          <a:off x="0" y="2127"/>
          <a:ext cx="3785616" cy="1404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a:t>Year 1</a:t>
          </a:r>
        </a:p>
      </dsp:txBody>
      <dsp:txXfrm>
        <a:off x="68551" y="70678"/>
        <a:ext cx="3648514" cy="1267178"/>
      </dsp:txXfrm>
    </dsp:sp>
    <dsp:sp modelId="{2277F841-9BF6-4DC4-B022-28EEFD50B3AE}">
      <dsp:nvSpPr>
        <dsp:cNvPr id="0" name=""/>
        <dsp:cNvSpPr/>
      </dsp:nvSpPr>
      <dsp:spPr>
        <a:xfrm rot="5400000">
          <a:off x="6588895" y="-1186230"/>
          <a:ext cx="1123424" cy="6729984"/>
        </a:xfrm>
        <a:prstGeom prst="round2Same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Fall 2024 TBD: First day of year 2 classes</a:t>
          </a:r>
        </a:p>
        <a:p>
          <a:pPr marL="171450" lvl="1" indent="-171450" algn="l" defTabSz="844550">
            <a:lnSpc>
              <a:spcPct val="90000"/>
            </a:lnSpc>
            <a:spcBef>
              <a:spcPct val="0"/>
            </a:spcBef>
            <a:spcAft>
              <a:spcPct val="15000"/>
            </a:spcAft>
            <a:buChar char="•"/>
          </a:pPr>
          <a:r>
            <a:rPr lang="en-US" sz="1900" kern="1200"/>
            <a:t>Winter 2025:  Year 2 40-hour community experience</a:t>
          </a:r>
        </a:p>
        <a:p>
          <a:pPr marL="171450" lvl="1" indent="-171450" algn="l" defTabSz="844550">
            <a:lnSpc>
              <a:spcPct val="90000"/>
            </a:lnSpc>
            <a:spcBef>
              <a:spcPct val="0"/>
            </a:spcBef>
            <a:spcAft>
              <a:spcPct val="15000"/>
            </a:spcAft>
            <a:buChar char="•"/>
          </a:pPr>
          <a:r>
            <a:rPr lang="en-US" sz="1900" kern="1200"/>
            <a:t>May 2025 TBD: Graduation</a:t>
          </a:r>
        </a:p>
      </dsp:txBody>
      <dsp:txXfrm rot="-5400000">
        <a:off x="3785616" y="1671890"/>
        <a:ext cx="6675143" cy="1013742"/>
      </dsp:txXfrm>
    </dsp:sp>
    <dsp:sp modelId="{770D63C3-77C3-44B2-A9BF-1AFE8399334C}">
      <dsp:nvSpPr>
        <dsp:cNvPr id="0" name=""/>
        <dsp:cNvSpPr/>
      </dsp:nvSpPr>
      <dsp:spPr>
        <a:xfrm>
          <a:off x="0" y="1476621"/>
          <a:ext cx="3785616" cy="140428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a:t>Year 2</a:t>
          </a:r>
        </a:p>
      </dsp:txBody>
      <dsp:txXfrm>
        <a:off x="68551" y="1545172"/>
        <a:ext cx="3648514" cy="1267178"/>
      </dsp:txXfrm>
    </dsp:sp>
    <dsp:sp modelId="{CF0AB78D-4690-45B9-AC62-112CB15E2407}">
      <dsp:nvSpPr>
        <dsp:cNvPr id="0" name=""/>
        <dsp:cNvSpPr/>
      </dsp:nvSpPr>
      <dsp:spPr>
        <a:xfrm rot="5400000">
          <a:off x="6588895" y="288264"/>
          <a:ext cx="1123424" cy="6729984"/>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One year follow-up</a:t>
          </a:r>
        </a:p>
      </dsp:txBody>
      <dsp:txXfrm rot="-5400000">
        <a:off x="3785616" y="3146385"/>
        <a:ext cx="6675143" cy="1013742"/>
      </dsp:txXfrm>
    </dsp:sp>
    <dsp:sp modelId="{E3CA1E39-8082-4426-8CE4-457CF983C1AE}">
      <dsp:nvSpPr>
        <dsp:cNvPr id="0" name=""/>
        <dsp:cNvSpPr/>
      </dsp:nvSpPr>
      <dsp:spPr>
        <a:xfrm>
          <a:off x="0" y="2951116"/>
          <a:ext cx="3785616" cy="14042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a:t>Year 3</a:t>
          </a:r>
        </a:p>
      </dsp:txBody>
      <dsp:txXfrm>
        <a:off x="68551" y="3019667"/>
        <a:ext cx="3648514" cy="12671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2D7A0-A096-4E7F-BF3D-3ECB0D733FA4}">
      <dsp:nvSpPr>
        <dsp:cNvPr id="0" name=""/>
        <dsp:cNvSpPr/>
      </dsp:nvSpPr>
      <dsp:spPr>
        <a:xfrm>
          <a:off x="0" y="332411"/>
          <a:ext cx="10515600" cy="11655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416560"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a:t>509-682-6595</a:t>
          </a:r>
        </a:p>
        <a:p>
          <a:pPr marL="228600" lvl="1" indent="-228600" algn="l" defTabSz="889000">
            <a:lnSpc>
              <a:spcPct val="90000"/>
            </a:lnSpc>
            <a:spcBef>
              <a:spcPct val="0"/>
            </a:spcBef>
            <a:spcAft>
              <a:spcPct val="15000"/>
            </a:spcAft>
            <a:buChar char="•"/>
          </a:pPr>
          <a:r>
            <a:rPr lang="en-US" sz="2000" kern="1200">
              <a:hlinkClick xmlns:r="http://schemas.openxmlformats.org/officeDocument/2006/relationships" r:id="rId1"/>
            </a:rPr>
            <a:t>jjohnson2@wvc.edu</a:t>
          </a:r>
          <a:endParaRPr lang="en-US" sz="2000" kern="1200"/>
        </a:p>
      </dsp:txBody>
      <dsp:txXfrm>
        <a:off x="0" y="332411"/>
        <a:ext cx="10515600" cy="1165500"/>
      </dsp:txXfrm>
    </dsp:sp>
    <dsp:sp modelId="{7A407923-CE68-4356-B5E2-8740500E91A1}">
      <dsp:nvSpPr>
        <dsp:cNvPr id="0" name=""/>
        <dsp:cNvSpPr/>
      </dsp:nvSpPr>
      <dsp:spPr>
        <a:xfrm>
          <a:off x="525780" y="37211"/>
          <a:ext cx="7360920" cy="590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a:t>Jordan Johnson – AHEC Coordinator</a:t>
          </a:r>
        </a:p>
      </dsp:txBody>
      <dsp:txXfrm>
        <a:off x="554601" y="66032"/>
        <a:ext cx="7303278" cy="532758"/>
      </dsp:txXfrm>
    </dsp:sp>
    <dsp:sp modelId="{54DB58EB-C2B0-41BA-A582-63D1A4BDADD6}">
      <dsp:nvSpPr>
        <dsp:cNvPr id="0" name=""/>
        <dsp:cNvSpPr/>
      </dsp:nvSpPr>
      <dsp:spPr>
        <a:xfrm>
          <a:off x="0" y="1901112"/>
          <a:ext cx="10515600" cy="11655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416560"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a:t>509-682-6991</a:t>
          </a:r>
        </a:p>
        <a:p>
          <a:pPr marL="228600" lvl="1" indent="-228600" algn="l" defTabSz="889000">
            <a:lnSpc>
              <a:spcPct val="90000"/>
            </a:lnSpc>
            <a:spcBef>
              <a:spcPct val="0"/>
            </a:spcBef>
            <a:spcAft>
              <a:spcPct val="15000"/>
            </a:spcAft>
            <a:buChar char="•"/>
          </a:pPr>
          <a:r>
            <a:rPr lang="en-US" sz="2000" kern="1200">
              <a:hlinkClick xmlns:r="http://schemas.openxmlformats.org/officeDocument/2006/relationships" r:id="rId2"/>
            </a:rPr>
            <a:t>nspurgeon@wvc.edu</a:t>
          </a:r>
          <a:endParaRPr lang="en-US" sz="2000" kern="1200"/>
        </a:p>
      </dsp:txBody>
      <dsp:txXfrm>
        <a:off x="0" y="1901112"/>
        <a:ext cx="10515600" cy="1165500"/>
      </dsp:txXfrm>
    </dsp:sp>
    <dsp:sp modelId="{6336F830-B9D1-44B2-B714-BE978377DBF8}">
      <dsp:nvSpPr>
        <dsp:cNvPr id="0" name=""/>
        <dsp:cNvSpPr/>
      </dsp:nvSpPr>
      <dsp:spPr>
        <a:xfrm>
          <a:off x="525780" y="1605912"/>
          <a:ext cx="7360920" cy="590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a:t>Nancy Spurgeon – AHEC Director</a:t>
          </a:r>
        </a:p>
      </dsp:txBody>
      <dsp:txXfrm>
        <a:off x="554601" y="1634733"/>
        <a:ext cx="7303278" cy="532758"/>
      </dsp:txXfrm>
    </dsp:sp>
    <dsp:sp modelId="{7C018C5B-38CE-4A81-BEE0-F13CD9168417}">
      <dsp:nvSpPr>
        <dsp:cNvPr id="0" name=""/>
        <dsp:cNvSpPr/>
      </dsp:nvSpPr>
      <dsp:spPr>
        <a:xfrm>
          <a:off x="0" y="3469812"/>
          <a:ext cx="10515600" cy="8505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416560"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a:t>khosey@wvc.edu</a:t>
          </a:r>
        </a:p>
      </dsp:txBody>
      <dsp:txXfrm>
        <a:off x="0" y="3469812"/>
        <a:ext cx="10515600" cy="850500"/>
      </dsp:txXfrm>
    </dsp:sp>
    <dsp:sp modelId="{C64E389F-E99E-4569-9025-EA376BB456A8}">
      <dsp:nvSpPr>
        <dsp:cNvPr id="0" name=""/>
        <dsp:cNvSpPr/>
      </dsp:nvSpPr>
      <dsp:spPr>
        <a:xfrm>
          <a:off x="525780" y="3174612"/>
          <a:ext cx="7360920" cy="590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a:t>Kristen Hosey – AHEC Scholars Instructor</a:t>
          </a:r>
        </a:p>
      </dsp:txBody>
      <dsp:txXfrm>
        <a:off x="554601" y="3203433"/>
        <a:ext cx="7303278" cy="53275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9F71E-94BB-7FAE-7107-22C70C0E4E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53F1C1-C802-71B2-67D3-FBB60FD425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B8A331-367B-341D-5620-7DA20D542358}"/>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5" name="Footer Placeholder 4">
            <a:extLst>
              <a:ext uri="{FF2B5EF4-FFF2-40B4-BE49-F238E27FC236}">
                <a16:creationId xmlns:a16="http://schemas.microsoft.com/office/drawing/2014/main" id="{DADCC623-5008-5409-C727-465B889945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5B4588-A593-A4C9-2E9F-32217026C2CB}"/>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2327710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8DBE1-F476-C833-D095-229249D112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6448A1-6E8D-E350-A86C-22818F9177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F98E4F-3A9A-A26E-13FB-FBC85AEAA263}"/>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5" name="Footer Placeholder 4">
            <a:extLst>
              <a:ext uri="{FF2B5EF4-FFF2-40B4-BE49-F238E27FC236}">
                <a16:creationId xmlns:a16="http://schemas.microsoft.com/office/drawing/2014/main" id="{09B7DF4F-8514-9722-8EB8-6EEF82045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38A655-1B23-64B4-7227-31A1B1988399}"/>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719587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DC9A4-8C32-D0C2-410C-40D6C68520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BBB7F9-90EB-D077-4CA2-87ABDDCDB1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AB4B70-CADF-00F5-4D8B-B22547C7B91C}"/>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5" name="Footer Placeholder 4">
            <a:extLst>
              <a:ext uri="{FF2B5EF4-FFF2-40B4-BE49-F238E27FC236}">
                <a16:creationId xmlns:a16="http://schemas.microsoft.com/office/drawing/2014/main" id="{7DE30E9F-5956-9251-D8BF-EB660EFD8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1EE84-EEE0-C097-E314-CFADED86D3C1}"/>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4409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E10C6-C042-E6BF-7443-B4A64B416F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EA6888-A57F-A54D-CCD6-E0656B2369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13BF92-BFFC-2F05-78DC-1D88FA08DB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EDB048-31B9-7A78-6FCB-06F7351429FE}"/>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6" name="Footer Placeholder 5">
            <a:extLst>
              <a:ext uri="{FF2B5EF4-FFF2-40B4-BE49-F238E27FC236}">
                <a16:creationId xmlns:a16="http://schemas.microsoft.com/office/drawing/2014/main" id="{99BE14E3-5511-5752-7DEA-1D91ACA7D1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BD0000-D8C7-9D68-572A-8CEDFE725F84}"/>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3307091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CF80-B29E-AFC0-ECC8-833112ECF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5C5BD9-76E7-F62B-7E47-2FA9039C26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EB6644-0F2D-16A4-893C-D692A50967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8DAFD5-6E4B-D397-7869-829A5B2A7B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1E66D2-3095-87D6-6580-A4F45619F6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537BF9-1C38-916F-8998-8C46BA82B421}"/>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8" name="Footer Placeholder 7">
            <a:extLst>
              <a:ext uri="{FF2B5EF4-FFF2-40B4-BE49-F238E27FC236}">
                <a16:creationId xmlns:a16="http://schemas.microsoft.com/office/drawing/2014/main" id="{37F4A946-BF4A-107E-31E9-51CA884195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75D808-146C-9310-8934-57796BC5A813}"/>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2151862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36E61-7CC9-3A4A-A03C-205DEC7A9F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14FFCB-1D14-8935-C694-49F1E1D41381}"/>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4" name="Footer Placeholder 3">
            <a:extLst>
              <a:ext uri="{FF2B5EF4-FFF2-40B4-BE49-F238E27FC236}">
                <a16:creationId xmlns:a16="http://schemas.microsoft.com/office/drawing/2014/main" id="{52EB9430-DACF-8F96-2DEF-DAA3B7884B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F9E9B3-9E9E-C40B-3C7D-2D655EAD76AB}"/>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96585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CC38E6-5D81-41AD-8DD5-772F20DDC72E}"/>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3" name="Footer Placeholder 2">
            <a:extLst>
              <a:ext uri="{FF2B5EF4-FFF2-40B4-BE49-F238E27FC236}">
                <a16:creationId xmlns:a16="http://schemas.microsoft.com/office/drawing/2014/main" id="{D8968A4D-6B6F-F587-E7B3-D1C2C99A4B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DE9E47-8DFF-7774-4FAC-DEC5F1E1DC0F}"/>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1839187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ACECB-811B-5C48-0193-C8457965EF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9FFB95-C4B6-8931-945B-56F2328025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8C0D5D-F34E-5425-3119-2E1E7CDBE3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34B5BB-E7C4-0054-9B76-CD2C63D0F9BC}"/>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6" name="Footer Placeholder 5">
            <a:extLst>
              <a:ext uri="{FF2B5EF4-FFF2-40B4-BE49-F238E27FC236}">
                <a16:creationId xmlns:a16="http://schemas.microsoft.com/office/drawing/2014/main" id="{91321BA5-2B29-BBD2-5DB0-2753340E85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A0E100-80FB-FF7F-8F11-0C9EDE3BD741}"/>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2877531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204E1-8916-BD4B-29DB-859EA39F02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852004-26F7-AB7E-FF79-DF12B76E25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0BF562-E388-6FBB-7CD2-C33A1AED92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AF8D3-EC50-8652-27FE-E832656D27E2}"/>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6" name="Footer Placeholder 5">
            <a:extLst>
              <a:ext uri="{FF2B5EF4-FFF2-40B4-BE49-F238E27FC236}">
                <a16:creationId xmlns:a16="http://schemas.microsoft.com/office/drawing/2014/main" id="{7ED3BA41-0986-7794-8CF3-CD9600B4FC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ADC67F-A1C8-071D-F13B-D054CCC6824A}"/>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3880292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3EFCA-B569-F086-5435-2A0901227A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DD24BE-17EE-46B0-1FFD-3BBF754C98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C0E7F-BC20-CA31-349E-2D57BA82037F}"/>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5" name="Footer Placeholder 4">
            <a:extLst>
              <a:ext uri="{FF2B5EF4-FFF2-40B4-BE49-F238E27FC236}">
                <a16:creationId xmlns:a16="http://schemas.microsoft.com/office/drawing/2014/main" id="{B7A78DF6-C00B-F2A2-9DFE-26868A11D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6328B8-7F65-5EE4-402E-3351888B7E00}"/>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2275644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5212B3-3943-F423-4331-A151563C43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3CB434-9F35-2CB1-8FEB-AD6C839DE6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95DF0-0AFA-DF29-85DA-2BC436058D43}"/>
              </a:ext>
            </a:extLst>
          </p:cNvPr>
          <p:cNvSpPr>
            <a:spLocks noGrp="1"/>
          </p:cNvSpPr>
          <p:nvPr>
            <p:ph type="dt" sz="half" idx="10"/>
          </p:nvPr>
        </p:nvSpPr>
        <p:spPr/>
        <p:txBody>
          <a:bodyPr/>
          <a:lstStyle/>
          <a:p>
            <a:fld id="{4DD652CA-E4AA-1A41-B9D1-45C86EB5ED51}" type="datetimeFigureOut">
              <a:rPr lang="en-US" smtClean="0"/>
              <a:t>1/10/2024</a:t>
            </a:fld>
            <a:endParaRPr lang="en-US"/>
          </a:p>
        </p:txBody>
      </p:sp>
      <p:sp>
        <p:nvSpPr>
          <p:cNvPr id="5" name="Footer Placeholder 4">
            <a:extLst>
              <a:ext uri="{FF2B5EF4-FFF2-40B4-BE49-F238E27FC236}">
                <a16:creationId xmlns:a16="http://schemas.microsoft.com/office/drawing/2014/main" id="{03868E68-92D5-45EE-BDF1-EE14B82D39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A6F3A2-CE95-F83E-4C1B-F782413AF555}"/>
              </a:ext>
            </a:extLst>
          </p:cNvPr>
          <p:cNvSpPr>
            <a:spLocks noGrp="1"/>
          </p:cNvSpPr>
          <p:nvPr>
            <p:ph type="sldNum" sz="quarter" idx="12"/>
          </p:nvPr>
        </p:nvSpPr>
        <p:spPr/>
        <p:txBody>
          <a:bodyPr/>
          <a:lstStyle/>
          <a:p>
            <a:fld id="{B09AB0CB-8A72-A447-A622-276A5BD4E099}" type="slidenum">
              <a:rPr lang="en-US" smtClean="0"/>
              <a:t>‹#›</a:t>
            </a:fld>
            <a:endParaRPr lang="en-US"/>
          </a:p>
        </p:txBody>
      </p:sp>
    </p:spTree>
    <p:extLst>
      <p:ext uri="{BB962C8B-B14F-4D97-AF65-F5344CB8AC3E}">
        <p14:creationId xmlns:p14="http://schemas.microsoft.com/office/powerpoint/2010/main" val="634892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179F0D-EF27-D436-7012-A5E1150E6F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FF053A-18FD-3FBC-3B95-17AAC83632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1DA188-4F7E-C1A9-0750-5B257CF406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D652CA-E4AA-1A41-B9D1-45C86EB5ED51}" type="datetimeFigureOut">
              <a:rPr lang="en-US" smtClean="0"/>
              <a:t>1/10/2024</a:t>
            </a:fld>
            <a:endParaRPr lang="en-US"/>
          </a:p>
        </p:txBody>
      </p:sp>
      <p:sp>
        <p:nvSpPr>
          <p:cNvPr id="5" name="Footer Placeholder 4">
            <a:extLst>
              <a:ext uri="{FF2B5EF4-FFF2-40B4-BE49-F238E27FC236}">
                <a16:creationId xmlns:a16="http://schemas.microsoft.com/office/drawing/2014/main" id="{DC334923-424B-4F4F-9803-90A12AA3BF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0605-AE8F-D270-1B01-41DBE04930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9AB0CB-8A72-A447-A622-276A5BD4E099}" type="slidenum">
              <a:rPr lang="en-US" smtClean="0"/>
              <a:t>‹#›</a:t>
            </a:fld>
            <a:endParaRPr lang="en-US"/>
          </a:p>
        </p:txBody>
      </p:sp>
    </p:spTree>
    <p:extLst>
      <p:ext uri="{BB962C8B-B14F-4D97-AF65-F5344CB8AC3E}">
        <p14:creationId xmlns:p14="http://schemas.microsoft.com/office/powerpoint/2010/main" val="3285644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Logo">
            <a:extLst>
              <a:ext uri="{FF2B5EF4-FFF2-40B4-BE49-F238E27FC236}">
                <a16:creationId xmlns:a16="http://schemas.microsoft.com/office/drawing/2014/main" id="{E347477A-83F9-2B08-5666-24742A2C82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751" b="10434"/>
          <a:stretch/>
        </p:blipFill>
        <p:spPr bwMode="auto">
          <a:xfrm>
            <a:off x="457200" y="1712859"/>
            <a:ext cx="11277600" cy="3432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87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A4A8B8A4-054A-8B66-15B2-F23886083838}"/>
              </a:ext>
            </a:extLst>
          </p:cNvPr>
          <p:cNvSpPr>
            <a:spLocks noGrp="1"/>
          </p:cNvSpPr>
          <p:nvPr>
            <p:ph type="title"/>
          </p:nvPr>
        </p:nvSpPr>
        <p:spPr>
          <a:xfrm>
            <a:off x="838200" y="643467"/>
            <a:ext cx="2951205" cy="5571066"/>
          </a:xfrm>
        </p:spPr>
        <p:txBody>
          <a:bodyPr>
            <a:normAutofit/>
          </a:bodyPr>
          <a:lstStyle/>
          <a:p>
            <a:r>
              <a:rPr lang="en-US">
                <a:solidFill>
                  <a:srgbClr val="FFFFFF"/>
                </a:solidFill>
              </a:rPr>
              <a:t>CWAHEC Staff</a:t>
            </a:r>
          </a:p>
        </p:txBody>
      </p:sp>
      <p:graphicFrame>
        <p:nvGraphicFramePr>
          <p:cNvPr id="46" name="Content Placeholder 2">
            <a:extLst>
              <a:ext uri="{FF2B5EF4-FFF2-40B4-BE49-F238E27FC236}">
                <a16:creationId xmlns:a16="http://schemas.microsoft.com/office/drawing/2014/main" id="{2CDE0689-D95C-0A04-E1D7-6A445F923691}"/>
              </a:ext>
            </a:extLst>
          </p:cNvPr>
          <p:cNvGraphicFramePr>
            <a:graphicFrameLocks noGrp="1"/>
          </p:cNvGraphicFramePr>
          <p:nvPr>
            <p:ph idx="1"/>
            <p:extLst>
              <p:ext uri="{D42A27DB-BD31-4B8C-83A1-F6EECF244321}">
                <p14:modId xmlns:p14="http://schemas.microsoft.com/office/powerpoint/2010/main" val="1439524468"/>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2950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31591B-7355-5017-A84D-6E28895894AD}"/>
              </a:ext>
            </a:extLst>
          </p:cNvPr>
          <p:cNvSpPr>
            <a:spLocks noGrp="1"/>
          </p:cNvSpPr>
          <p:nvPr>
            <p:ph type="title"/>
          </p:nvPr>
        </p:nvSpPr>
        <p:spPr>
          <a:xfrm>
            <a:off x="1383564" y="348865"/>
            <a:ext cx="9718111" cy="1576446"/>
          </a:xfrm>
        </p:spPr>
        <p:txBody>
          <a:bodyPr anchor="ctr">
            <a:normAutofit/>
          </a:bodyPr>
          <a:lstStyle/>
          <a:p>
            <a:pPr algn="ctr"/>
            <a:r>
              <a:rPr lang="en-US" sz="4000" dirty="0">
                <a:solidFill>
                  <a:srgbClr val="FFFFFF"/>
                </a:solidFill>
              </a:rPr>
              <a:t>Area Health Education Center</a:t>
            </a:r>
          </a:p>
        </p:txBody>
      </p:sp>
      <p:graphicFrame>
        <p:nvGraphicFramePr>
          <p:cNvPr id="5" name="Content Placeholder 2">
            <a:extLst>
              <a:ext uri="{FF2B5EF4-FFF2-40B4-BE49-F238E27FC236}">
                <a16:creationId xmlns:a16="http://schemas.microsoft.com/office/drawing/2014/main" id="{7268824B-876B-AF83-FAF5-F784466F9C52}"/>
              </a:ext>
            </a:extLst>
          </p:cNvPr>
          <p:cNvGraphicFramePr>
            <a:graphicFrameLocks noGrp="1"/>
          </p:cNvGraphicFramePr>
          <p:nvPr>
            <p:ph idx="1"/>
            <p:extLst>
              <p:ext uri="{D42A27DB-BD31-4B8C-83A1-F6EECF244321}">
                <p14:modId xmlns:p14="http://schemas.microsoft.com/office/powerpoint/2010/main" val="348757266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5793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HEC Map">
            <a:extLst>
              <a:ext uri="{FF2B5EF4-FFF2-40B4-BE49-F238E27FC236}">
                <a16:creationId xmlns:a16="http://schemas.microsoft.com/office/drawing/2014/main" id="{5C8D3D6B-AF2A-8E2B-980E-68DBA77A3D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75" r="-1" b="5877"/>
          <a:stretch/>
        </p:blipFill>
        <p:spPr bwMode="auto">
          <a:xfrm>
            <a:off x="422567" y="191776"/>
            <a:ext cx="7630108" cy="6025190"/>
          </a:xfrm>
          <a:prstGeom prst="rect">
            <a:avLst/>
          </a:prstGeom>
          <a:noFill/>
          <a:extLst>
            <a:ext uri="{909E8E84-426E-40DD-AFC4-6F175D3DCCD1}">
              <a14:hiddenFill xmlns:a14="http://schemas.microsoft.com/office/drawing/2010/main">
                <a:solidFill>
                  <a:srgbClr val="FFFFFF"/>
                </a:solidFill>
              </a14:hiddenFill>
            </a:ext>
          </a:extLst>
        </p:spPr>
      </p:pic>
      <p:sp>
        <p:nvSpPr>
          <p:cNvPr id="1037" name="Content Placeholder 1036">
            <a:extLst>
              <a:ext uri="{FF2B5EF4-FFF2-40B4-BE49-F238E27FC236}">
                <a16:creationId xmlns:a16="http://schemas.microsoft.com/office/drawing/2014/main" id="{7E59E3BC-DEB8-E605-7447-1F5CBED5F012}"/>
              </a:ext>
            </a:extLst>
          </p:cNvPr>
          <p:cNvSpPr>
            <a:spLocks noGrp="1"/>
          </p:cNvSpPr>
          <p:nvPr>
            <p:ph idx="1"/>
          </p:nvPr>
        </p:nvSpPr>
        <p:spPr>
          <a:xfrm>
            <a:off x="8475242" y="1434453"/>
            <a:ext cx="2942813" cy="3540265"/>
          </a:xfrm>
        </p:spPr>
        <p:txBody>
          <a:bodyPr>
            <a:normAutofit/>
          </a:bodyPr>
          <a:lstStyle/>
          <a:p>
            <a:pPr marL="0" indent="0">
              <a:buNone/>
            </a:pPr>
            <a:r>
              <a:rPr lang="en-US" sz="1900" b="1" i="0" dirty="0">
                <a:effectLst/>
                <a:latin typeface="+mj-lt"/>
              </a:rPr>
              <a:t>Central Washington AHEC serves six counties:</a:t>
            </a:r>
          </a:p>
          <a:p>
            <a:r>
              <a:rPr lang="en-US" sz="1900" i="0" dirty="0">
                <a:effectLst/>
                <a:latin typeface="+mj-lt"/>
              </a:rPr>
              <a:t>Chelan</a:t>
            </a:r>
          </a:p>
          <a:p>
            <a:r>
              <a:rPr lang="en-US" sz="1900" i="0" dirty="0">
                <a:effectLst/>
                <a:latin typeface="+mj-lt"/>
              </a:rPr>
              <a:t>Douglas</a:t>
            </a:r>
          </a:p>
          <a:p>
            <a:r>
              <a:rPr lang="en-US" sz="1900" i="0" dirty="0">
                <a:effectLst/>
                <a:latin typeface="+mj-lt"/>
              </a:rPr>
              <a:t>Grant</a:t>
            </a:r>
          </a:p>
          <a:p>
            <a:r>
              <a:rPr lang="en-US" sz="1900" i="0" dirty="0">
                <a:effectLst/>
                <a:latin typeface="+mj-lt"/>
              </a:rPr>
              <a:t>Okanogan</a:t>
            </a:r>
          </a:p>
          <a:p>
            <a:r>
              <a:rPr lang="en-US" sz="1900" dirty="0">
                <a:latin typeface="+mj-lt"/>
              </a:rPr>
              <a:t>Kittitas</a:t>
            </a:r>
            <a:endParaRPr lang="en-US" sz="1900" i="0" dirty="0">
              <a:effectLst/>
              <a:latin typeface="+mj-lt"/>
            </a:endParaRPr>
          </a:p>
          <a:p>
            <a:r>
              <a:rPr lang="en-US" sz="1900" i="0" dirty="0">
                <a:effectLst/>
                <a:latin typeface="+mj-lt"/>
              </a:rPr>
              <a:t>Yakima </a:t>
            </a:r>
            <a:endParaRPr lang="en-US" sz="1900" dirty="0">
              <a:latin typeface="+mj-lt"/>
            </a:endParaRPr>
          </a:p>
        </p:txBody>
      </p:sp>
      <p:sp>
        <p:nvSpPr>
          <p:cNvPr id="1047" name="Rectangle 1046">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Rectangle 1047">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5163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B709AB27-B054-7044-A01B-F0F335D9ED13}"/>
              </a:ext>
            </a:extLst>
          </p:cNvPr>
          <p:cNvPicPr>
            <a:picLocks noChangeAspect="1"/>
          </p:cNvPicPr>
          <p:nvPr/>
        </p:nvPicPr>
        <p:blipFill rotWithShape="1">
          <a:blip r:embed="rId2">
            <a:duotone>
              <a:schemeClr val="bg2">
                <a:shade val="45000"/>
                <a:satMod val="135000"/>
              </a:schemeClr>
              <a:prstClr val="white"/>
            </a:duotone>
          </a:blip>
          <a:srcRect t="12153" b="3578"/>
          <a:stretch/>
        </p:blipFill>
        <p:spPr>
          <a:xfrm>
            <a:off x="20" y="10"/>
            <a:ext cx="12191980" cy="6857990"/>
          </a:xfrm>
          <a:prstGeom prst="rect">
            <a:avLst/>
          </a:prstGeom>
        </p:spPr>
      </p:pic>
      <p:sp>
        <p:nvSpPr>
          <p:cNvPr id="29" name="Rectangle 2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21">
            <a:extLst>
              <a:ext uri="{FF2B5EF4-FFF2-40B4-BE49-F238E27FC236}">
                <a16:creationId xmlns:a16="http://schemas.microsoft.com/office/drawing/2014/main" id="{EB206BD2-C17B-A5FC-A505-BC8F50394422}"/>
              </a:ext>
            </a:extLst>
          </p:cNvPr>
          <p:cNvSpPr>
            <a:spLocks noGrp="1"/>
          </p:cNvSpPr>
          <p:nvPr>
            <p:ph type="title"/>
          </p:nvPr>
        </p:nvSpPr>
        <p:spPr>
          <a:xfrm>
            <a:off x="838200" y="365125"/>
            <a:ext cx="10515600" cy="1325563"/>
          </a:xfrm>
        </p:spPr>
        <p:txBody>
          <a:bodyPr>
            <a:normAutofit/>
          </a:bodyPr>
          <a:lstStyle/>
          <a:p>
            <a:r>
              <a:rPr lang="en-US" b="1" i="0" dirty="0">
                <a:effectLst/>
                <a:latin typeface="Calibri" panose="020F0502020204030204" pitchFamily="34" charset="0"/>
                <a:cs typeface="Calibri" panose="020F0502020204030204" pitchFamily="34" charset="0"/>
              </a:rPr>
              <a:t>Strategic Priorities: </a:t>
            </a:r>
            <a:endParaRPr lang="en-US" dirty="0">
              <a:latin typeface="Calibri" panose="020F0502020204030204" pitchFamily="34" charset="0"/>
              <a:cs typeface="Calibri" panose="020F0502020204030204" pitchFamily="34" charset="0"/>
            </a:endParaRPr>
          </a:p>
        </p:txBody>
      </p:sp>
      <p:graphicFrame>
        <p:nvGraphicFramePr>
          <p:cNvPr id="24" name="Content Placeholder 2">
            <a:extLst>
              <a:ext uri="{FF2B5EF4-FFF2-40B4-BE49-F238E27FC236}">
                <a16:creationId xmlns:a16="http://schemas.microsoft.com/office/drawing/2014/main" id="{E8B8EC96-68C7-6FAE-C8AA-4FDAAC75906D}"/>
              </a:ext>
            </a:extLst>
          </p:cNvPr>
          <p:cNvGraphicFramePr>
            <a:graphicFrameLocks noGrp="1"/>
          </p:cNvGraphicFramePr>
          <p:nvPr>
            <p:ph idx="1"/>
            <p:extLst>
              <p:ext uri="{D42A27DB-BD31-4B8C-83A1-F6EECF244321}">
                <p14:modId xmlns:p14="http://schemas.microsoft.com/office/powerpoint/2010/main" val="28011939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1746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Desk with stethoscope and computer keyboard">
            <a:extLst>
              <a:ext uri="{FF2B5EF4-FFF2-40B4-BE49-F238E27FC236}">
                <a16:creationId xmlns:a16="http://schemas.microsoft.com/office/drawing/2014/main" id="{63C8832C-BDF5-3DE4-B5C5-81E2983C45FC}"/>
              </a:ext>
            </a:extLst>
          </p:cNvPr>
          <p:cNvPicPr>
            <a:picLocks noChangeAspect="1"/>
          </p:cNvPicPr>
          <p:nvPr/>
        </p:nvPicPr>
        <p:blipFill rotWithShape="1">
          <a:blip r:embed="rId2"/>
          <a:srcRect l="47342" r="-2" b="-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A4A28C-326E-6BA6-34B8-D14030897B3B}"/>
              </a:ext>
            </a:extLst>
          </p:cNvPr>
          <p:cNvSpPr>
            <a:spLocks noGrp="1"/>
          </p:cNvSpPr>
          <p:nvPr>
            <p:ph type="title"/>
          </p:nvPr>
        </p:nvSpPr>
        <p:spPr>
          <a:xfrm>
            <a:off x="6115317" y="405685"/>
            <a:ext cx="5464968" cy="1559301"/>
          </a:xfrm>
        </p:spPr>
        <p:txBody>
          <a:bodyPr>
            <a:noAutofit/>
          </a:bodyPr>
          <a:lstStyle/>
          <a:p>
            <a:r>
              <a:rPr lang="en-US" sz="4000" b="1" dirty="0">
                <a:ea typeface="ADLaM Display" panose="02010000000000000000" pitchFamily="2" charset="77"/>
                <a:cs typeface="ADLaM Display" panose="02010000000000000000" pitchFamily="2" charset="77"/>
              </a:rPr>
              <a:t>Three Components of the AHEC Program</a:t>
            </a:r>
          </a:p>
        </p:txBody>
      </p:sp>
      <p:sp>
        <p:nvSpPr>
          <p:cNvPr id="3" name="Content Placeholder 2">
            <a:extLst>
              <a:ext uri="{FF2B5EF4-FFF2-40B4-BE49-F238E27FC236}">
                <a16:creationId xmlns:a16="http://schemas.microsoft.com/office/drawing/2014/main" id="{25900F75-2E5B-FD5A-72AF-D0C741D9885E}"/>
              </a:ext>
            </a:extLst>
          </p:cNvPr>
          <p:cNvSpPr>
            <a:spLocks noGrp="1"/>
          </p:cNvSpPr>
          <p:nvPr>
            <p:ph idx="1"/>
          </p:nvPr>
        </p:nvSpPr>
        <p:spPr>
          <a:xfrm>
            <a:off x="6115317" y="2743200"/>
            <a:ext cx="5247340" cy="3496878"/>
          </a:xfrm>
        </p:spPr>
        <p:txBody>
          <a:bodyPr anchor="ctr">
            <a:normAutofit/>
          </a:bodyPr>
          <a:lstStyle/>
          <a:p>
            <a:r>
              <a:rPr lang="en-US" b="1" i="0" dirty="0">
                <a:effectLst/>
                <a:latin typeface="+mj-lt"/>
                <a:ea typeface="ADLaM Display" panose="02010000000000000000" pitchFamily="2" charset="77"/>
                <a:cs typeface="ADLaM Display" panose="02010000000000000000" pitchFamily="2" charset="77"/>
              </a:rPr>
              <a:t>AHEC Scholars Program</a:t>
            </a:r>
          </a:p>
          <a:p>
            <a:r>
              <a:rPr lang="en-US" dirty="0">
                <a:latin typeface="+mj-lt"/>
                <a:cs typeface="ADLaM Display" panose="020F0502020204030204" pitchFamily="34" charset="0"/>
              </a:rPr>
              <a:t>Professional Development</a:t>
            </a:r>
          </a:p>
          <a:p>
            <a:r>
              <a:rPr lang="en-US" dirty="0">
                <a:latin typeface="+mj-lt"/>
                <a:ea typeface="ADLaM Display" panose="02010000000000000000" pitchFamily="2" charset="77"/>
                <a:cs typeface="ADLaM Display" panose="02010000000000000000" pitchFamily="2" charset="77"/>
              </a:rPr>
              <a:t>Health Care Career Pipeline</a:t>
            </a:r>
          </a:p>
        </p:txBody>
      </p:sp>
    </p:spTree>
    <p:extLst>
      <p:ext uri="{BB962C8B-B14F-4D97-AF65-F5344CB8AC3E}">
        <p14:creationId xmlns:p14="http://schemas.microsoft.com/office/powerpoint/2010/main" val="3143945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6D37645-B0A4-D248-A514-E3A83DD096ED}"/>
              </a:ext>
            </a:extLst>
          </p:cNvPr>
          <p:cNvPicPr>
            <a:picLocks noChangeAspect="1"/>
          </p:cNvPicPr>
          <p:nvPr/>
        </p:nvPicPr>
        <p:blipFill rotWithShape="1">
          <a:blip r:embed="rId2">
            <a:alphaModFix amt="35000"/>
          </a:blip>
          <a:srcRect t="8018" b="7712"/>
          <a:stretch/>
        </p:blipFill>
        <p:spPr>
          <a:xfrm>
            <a:off x="20" y="10"/>
            <a:ext cx="12191980" cy="6857990"/>
          </a:xfrm>
          <a:prstGeom prst="rect">
            <a:avLst/>
          </a:prstGeom>
        </p:spPr>
      </p:pic>
      <p:sp>
        <p:nvSpPr>
          <p:cNvPr id="2" name="Title 1">
            <a:extLst>
              <a:ext uri="{FF2B5EF4-FFF2-40B4-BE49-F238E27FC236}">
                <a16:creationId xmlns:a16="http://schemas.microsoft.com/office/drawing/2014/main" id="{DAA9C4B2-0622-C7AD-AC76-1DAC8B5214D2}"/>
              </a:ext>
            </a:extLst>
          </p:cNvPr>
          <p:cNvSpPr>
            <a:spLocks noGrp="1"/>
          </p:cNvSpPr>
          <p:nvPr>
            <p:ph type="title"/>
          </p:nvPr>
        </p:nvSpPr>
        <p:spPr>
          <a:xfrm>
            <a:off x="838200" y="365125"/>
            <a:ext cx="10515600" cy="1325563"/>
          </a:xfrm>
        </p:spPr>
        <p:txBody>
          <a:bodyPr>
            <a:normAutofit/>
          </a:bodyPr>
          <a:lstStyle/>
          <a:p>
            <a:r>
              <a:rPr lang="en-US" b="1">
                <a:solidFill>
                  <a:srgbClr val="FFFFFF"/>
                </a:solidFill>
              </a:rPr>
              <a:t>AHEC Scholars</a:t>
            </a:r>
          </a:p>
        </p:txBody>
      </p:sp>
      <p:graphicFrame>
        <p:nvGraphicFramePr>
          <p:cNvPr id="15" name="Content Placeholder 2">
            <a:extLst>
              <a:ext uri="{FF2B5EF4-FFF2-40B4-BE49-F238E27FC236}">
                <a16:creationId xmlns:a16="http://schemas.microsoft.com/office/drawing/2014/main" id="{5AE830F6-74BF-F9BD-52F3-E703D4F9D969}"/>
              </a:ext>
            </a:extLst>
          </p:cNvPr>
          <p:cNvGraphicFramePr>
            <a:graphicFrameLocks noGrp="1"/>
          </p:cNvGraphicFramePr>
          <p:nvPr>
            <p:ph idx="1"/>
            <p:extLst>
              <p:ext uri="{D42A27DB-BD31-4B8C-83A1-F6EECF244321}">
                <p14:modId xmlns:p14="http://schemas.microsoft.com/office/powerpoint/2010/main" val="42269372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076795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952275-CF4E-5958-0E7A-0E88C44FC4A1}"/>
              </a:ext>
            </a:extLst>
          </p:cNvPr>
          <p:cNvSpPr>
            <a:spLocks noGrp="1"/>
          </p:cNvSpPr>
          <p:nvPr>
            <p:ph type="title"/>
          </p:nvPr>
        </p:nvSpPr>
        <p:spPr>
          <a:xfrm>
            <a:off x="838200" y="365125"/>
            <a:ext cx="5558489" cy="1325563"/>
          </a:xfrm>
        </p:spPr>
        <p:txBody>
          <a:bodyPr>
            <a:normAutofit/>
          </a:bodyPr>
          <a:lstStyle/>
          <a:p>
            <a:r>
              <a:rPr lang="en-US" b="1" dirty="0"/>
              <a:t>AHEC Scholars</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3BEDDA65-551B-131B-3A77-F1369E13EA84}"/>
              </a:ext>
            </a:extLst>
          </p:cNvPr>
          <p:cNvSpPr>
            <a:spLocks noGrp="1"/>
          </p:cNvSpPr>
          <p:nvPr>
            <p:ph idx="1"/>
          </p:nvPr>
        </p:nvSpPr>
        <p:spPr>
          <a:xfrm>
            <a:off x="838200" y="1825625"/>
            <a:ext cx="5558489" cy="4351338"/>
          </a:xfrm>
        </p:spPr>
        <p:txBody>
          <a:bodyPr>
            <a:normAutofit/>
          </a:bodyPr>
          <a:lstStyle/>
          <a:p>
            <a:r>
              <a:rPr lang="en-US" sz="2200" dirty="0">
                <a:effectLst/>
                <a:latin typeface="+mj-lt"/>
              </a:rPr>
              <a:t>Rural and urban underserved communities require healthcare workers who are well-prepared for team-based care and reflect the communities they serve.</a:t>
            </a:r>
          </a:p>
          <a:p>
            <a:r>
              <a:rPr lang="en-US" sz="2200" dirty="0">
                <a:effectLst/>
                <a:latin typeface="+mj-lt"/>
              </a:rPr>
              <a:t>To address this dire need, HRSA offers AHEC Scholars, a free 2-year interprofessional certificate program available to students in an HRSA-qualified health professions degree program or an allied health workforce degree program of at least 2 years.</a:t>
            </a:r>
            <a:endParaRPr lang="en-US" sz="2200" dirty="0">
              <a:latin typeface="+mj-lt"/>
            </a:endParaRP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0764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E7CA1F-FAFD-D10D-A71E-E36F64B29F98}"/>
              </a:ext>
            </a:extLst>
          </p:cNvPr>
          <p:cNvSpPr>
            <a:spLocks noGrp="1"/>
          </p:cNvSpPr>
          <p:nvPr>
            <p:ph type="title"/>
          </p:nvPr>
        </p:nvSpPr>
        <p:spPr>
          <a:xfrm>
            <a:off x="841248" y="256032"/>
            <a:ext cx="10506456" cy="1014984"/>
          </a:xfrm>
        </p:spPr>
        <p:txBody>
          <a:bodyPr anchor="b">
            <a:normAutofit/>
          </a:bodyPr>
          <a:lstStyle/>
          <a:p>
            <a:r>
              <a:rPr lang="en-US" dirty="0"/>
              <a:t>Program Overview</a:t>
            </a:r>
          </a:p>
        </p:txBody>
      </p:sp>
      <p:sp>
        <p:nvSpPr>
          <p:cNvPr id="8" name="Rectangle 7">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 name="Rectangle 9">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2" name="Content Placeholder 2">
            <a:extLst>
              <a:ext uri="{FF2B5EF4-FFF2-40B4-BE49-F238E27FC236}">
                <a16:creationId xmlns:a16="http://schemas.microsoft.com/office/drawing/2014/main" id="{95117ED3-FA78-0E7F-25E8-23A59D77B9B2}"/>
              </a:ext>
            </a:extLst>
          </p:cNvPr>
          <p:cNvGraphicFramePr>
            <a:graphicFrameLocks noGrp="1"/>
          </p:cNvGraphicFramePr>
          <p:nvPr>
            <p:ph idx="1"/>
            <p:extLst>
              <p:ext uri="{D42A27DB-BD31-4B8C-83A1-F6EECF244321}">
                <p14:modId xmlns:p14="http://schemas.microsoft.com/office/powerpoint/2010/main" val="2672572382"/>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3323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0E9464-1D85-E965-4B87-2A940110A6B5}"/>
              </a:ext>
            </a:extLst>
          </p:cNvPr>
          <p:cNvSpPr>
            <a:spLocks noGrp="1"/>
          </p:cNvSpPr>
          <p:nvPr>
            <p:ph type="title"/>
          </p:nvPr>
        </p:nvSpPr>
        <p:spPr>
          <a:xfrm>
            <a:off x="4572001" y="601744"/>
            <a:ext cx="6781800" cy="1338696"/>
          </a:xfrm>
        </p:spPr>
        <p:txBody>
          <a:bodyPr>
            <a:normAutofit/>
          </a:bodyPr>
          <a:lstStyle/>
          <a:p>
            <a:r>
              <a:rPr lang="en-US" b="1" dirty="0">
                <a:effectLst/>
              </a:rPr>
              <a:t>Curriculum Core Topic Areas</a:t>
            </a:r>
            <a:endParaRPr lang="en-US" b="1" dirty="0"/>
          </a:p>
        </p:txBody>
      </p:sp>
      <p:pic>
        <p:nvPicPr>
          <p:cNvPr id="17" name="Picture 16" descr="Close up image of hands applauding">
            <a:extLst>
              <a:ext uri="{FF2B5EF4-FFF2-40B4-BE49-F238E27FC236}">
                <a16:creationId xmlns:a16="http://schemas.microsoft.com/office/drawing/2014/main" id="{D701FC89-13CD-15E4-FE92-F4E0855B6D27}"/>
              </a:ext>
            </a:extLst>
          </p:cNvPr>
          <p:cNvPicPr>
            <a:picLocks noChangeAspect="1"/>
          </p:cNvPicPr>
          <p:nvPr/>
        </p:nvPicPr>
        <p:blipFill rotWithShape="1">
          <a:blip r:embed="rId2"/>
          <a:srcRect l="38418" r="25036"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0F0DF0F4-5D98-FFDB-3F6D-DE6A036DC13E}"/>
              </a:ext>
            </a:extLst>
          </p:cNvPr>
          <p:cNvSpPr>
            <a:spLocks noGrp="1"/>
          </p:cNvSpPr>
          <p:nvPr>
            <p:ph idx="1"/>
          </p:nvPr>
        </p:nvSpPr>
        <p:spPr>
          <a:xfrm>
            <a:off x="4572001" y="2201958"/>
            <a:ext cx="6781800" cy="3900730"/>
          </a:xfrm>
        </p:spPr>
        <p:txBody>
          <a:bodyPr anchor="t">
            <a:normAutofit/>
          </a:bodyPr>
          <a:lstStyle/>
          <a:p>
            <a:r>
              <a:rPr lang="en-US" sz="2000" dirty="0">
                <a:effectLst/>
                <a:latin typeface="+mj-lt"/>
              </a:rPr>
              <a:t>Interprofessional Education</a:t>
            </a:r>
          </a:p>
          <a:p>
            <a:r>
              <a:rPr lang="en-US" sz="2000" dirty="0">
                <a:effectLst/>
                <a:latin typeface="+mj-lt"/>
              </a:rPr>
              <a:t>Behavioral Health Integration</a:t>
            </a:r>
          </a:p>
          <a:p>
            <a:r>
              <a:rPr lang="en-US" sz="2000" dirty="0">
                <a:effectLst/>
                <a:latin typeface="+mj-lt"/>
              </a:rPr>
              <a:t>Social Determinants of Health</a:t>
            </a:r>
          </a:p>
          <a:p>
            <a:r>
              <a:rPr lang="en-US" sz="2000" dirty="0">
                <a:effectLst/>
                <a:latin typeface="+mj-lt"/>
              </a:rPr>
              <a:t>Practice Transformation</a:t>
            </a:r>
          </a:p>
          <a:p>
            <a:r>
              <a:rPr lang="en-US" sz="2000" dirty="0">
                <a:effectLst/>
                <a:latin typeface="+mj-lt"/>
              </a:rPr>
              <a:t>Cultural Humility</a:t>
            </a:r>
          </a:p>
          <a:p>
            <a:r>
              <a:rPr lang="en-US" sz="2000" dirty="0">
                <a:effectLst/>
                <a:latin typeface="+mj-lt"/>
              </a:rPr>
              <a:t>Telehealth</a:t>
            </a:r>
          </a:p>
          <a:p>
            <a:r>
              <a:rPr lang="en-US" sz="2000" dirty="0">
                <a:effectLst/>
                <a:latin typeface="+mj-lt"/>
              </a:rPr>
              <a:t>Connecting Communities &amp; Supporting Health Professionals</a:t>
            </a:r>
          </a:p>
          <a:p>
            <a:r>
              <a:rPr lang="en-US" sz="2000" dirty="0">
                <a:effectLst/>
                <a:latin typeface="+mj-lt"/>
              </a:rPr>
              <a:t>Interprofessional Education</a:t>
            </a:r>
            <a:endParaRPr lang="en-US" sz="2000" dirty="0">
              <a:latin typeface="+mj-lt"/>
            </a:endParaRPr>
          </a:p>
        </p:txBody>
      </p:sp>
    </p:spTree>
    <p:extLst>
      <p:ext uri="{BB962C8B-B14F-4D97-AF65-F5344CB8AC3E}">
        <p14:creationId xmlns:p14="http://schemas.microsoft.com/office/powerpoint/2010/main" val="1620218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98CE09-2853-7251-38DE-3D4678EC88E6}"/>
              </a:ext>
            </a:extLst>
          </p:cNvPr>
          <p:cNvSpPr>
            <a:spLocks noGrp="1"/>
          </p:cNvSpPr>
          <p:nvPr>
            <p:ph type="title"/>
          </p:nvPr>
        </p:nvSpPr>
        <p:spPr>
          <a:xfrm>
            <a:off x="841248" y="256032"/>
            <a:ext cx="10506456" cy="1014984"/>
          </a:xfrm>
        </p:spPr>
        <p:txBody>
          <a:bodyPr anchor="b">
            <a:normAutofit/>
          </a:bodyPr>
          <a:lstStyle/>
          <a:p>
            <a:r>
              <a:rPr lang="en-US" dirty="0"/>
              <a:t>Central Washington AHEC Schedule</a:t>
            </a:r>
          </a:p>
        </p:txBody>
      </p:sp>
      <p:sp>
        <p:nvSpPr>
          <p:cNvPr id="16" name="Rectangle 15">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8" name="Content Placeholder 2">
            <a:extLst>
              <a:ext uri="{FF2B5EF4-FFF2-40B4-BE49-F238E27FC236}">
                <a16:creationId xmlns:a16="http://schemas.microsoft.com/office/drawing/2014/main" id="{B395A3B0-CFE5-9368-0FBF-654258276106}"/>
              </a:ext>
            </a:extLst>
          </p:cNvPr>
          <p:cNvGraphicFramePr>
            <a:graphicFrameLocks noGrp="1"/>
          </p:cNvGraphicFramePr>
          <p:nvPr>
            <p:ph idx="1"/>
            <p:extLst>
              <p:ext uri="{D42A27DB-BD31-4B8C-83A1-F6EECF244321}">
                <p14:modId xmlns:p14="http://schemas.microsoft.com/office/powerpoint/2010/main" val="2334955440"/>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8412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32692-17B4-5DC1-68CD-EDA5EF3CF9C8}"/>
              </a:ext>
            </a:extLst>
          </p:cNvPr>
          <p:cNvSpPr>
            <a:spLocks noGrp="1"/>
          </p:cNvSpPr>
          <p:nvPr>
            <p:ph type="title"/>
          </p:nvPr>
        </p:nvSpPr>
        <p:spPr>
          <a:xfrm>
            <a:off x="5868557" y="1138036"/>
            <a:ext cx="5444382" cy="1402470"/>
          </a:xfrm>
        </p:spPr>
        <p:txBody>
          <a:bodyPr anchor="t">
            <a:normAutofit/>
          </a:bodyPr>
          <a:lstStyle/>
          <a:p>
            <a:r>
              <a:rPr lang="en-US" sz="3200"/>
              <a:t>Benefits of the Program</a:t>
            </a:r>
          </a:p>
        </p:txBody>
      </p:sp>
      <p:pic>
        <p:nvPicPr>
          <p:cNvPr id="5" name="Picture 4" descr="High angle view of a rolled paper, brown notebook, and black notepad on a wooden table">
            <a:extLst>
              <a:ext uri="{FF2B5EF4-FFF2-40B4-BE49-F238E27FC236}">
                <a16:creationId xmlns:a16="http://schemas.microsoft.com/office/drawing/2014/main" id="{BDA01466-26CB-1C5C-A9DC-F3EE56F0A2CB}"/>
              </a:ext>
            </a:extLst>
          </p:cNvPr>
          <p:cNvPicPr>
            <a:picLocks noChangeAspect="1"/>
          </p:cNvPicPr>
          <p:nvPr/>
        </p:nvPicPr>
        <p:blipFill rotWithShape="1">
          <a:blip r:embed="rId2"/>
          <a:srcRect r="49862" b="-1"/>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62ACF9E-11B4-A2CB-3778-63A6FCD29406}"/>
              </a:ext>
            </a:extLst>
          </p:cNvPr>
          <p:cNvSpPr>
            <a:spLocks noGrp="1"/>
          </p:cNvSpPr>
          <p:nvPr>
            <p:ph idx="1"/>
          </p:nvPr>
        </p:nvSpPr>
        <p:spPr>
          <a:xfrm>
            <a:off x="5868557" y="2551176"/>
            <a:ext cx="5444382" cy="3591207"/>
          </a:xfrm>
        </p:spPr>
        <p:txBody>
          <a:bodyPr>
            <a:normAutofit/>
          </a:bodyPr>
          <a:lstStyle/>
          <a:p>
            <a:r>
              <a:rPr lang="en-US" sz="2000" dirty="0"/>
              <a:t>Free!</a:t>
            </a:r>
          </a:p>
          <a:p>
            <a:r>
              <a:rPr lang="en-US" sz="2000" dirty="0"/>
              <a:t>HRSA Branded Certificate to add to CV</a:t>
            </a:r>
          </a:p>
          <a:p>
            <a:r>
              <a:rPr lang="en-US" sz="2000" dirty="0"/>
              <a:t>University of Washington School of Medicine Curriculum</a:t>
            </a:r>
          </a:p>
          <a:p>
            <a:r>
              <a:rPr lang="en-US" sz="2000" dirty="0"/>
              <a:t>Washington AHEC Alumni Group</a:t>
            </a:r>
          </a:p>
          <a:p>
            <a:r>
              <a:rPr lang="en-US" sz="2000" dirty="0"/>
              <a:t>Professional Development Opportunities</a:t>
            </a:r>
          </a:p>
          <a:p>
            <a:r>
              <a:rPr lang="en-US" sz="2000" dirty="0"/>
              <a:t>AHEC Support Team</a:t>
            </a:r>
          </a:p>
        </p:txBody>
      </p:sp>
    </p:spTree>
    <p:extLst>
      <p:ext uri="{BB962C8B-B14F-4D97-AF65-F5344CB8AC3E}">
        <p14:creationId xmlns:p14="http://schemas.microsoft.com/office/powerpoint/2010/main" val="1689543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ertificate of graduation with text and images&#10;&#10;Description automatically generated">
            <a:extLst>
              <a:ext uri="{FF2B5EF4-FFF2-40B4-BE49-F238E27FC236}">
                <a16:creationId xmlns:a16="http://schemas.microsoft.com/office/drawing/2014/main" id="{40551701-2CBE-229B-B61B-2372396C204C}"/>
              </a:ext>
            </a:extLst>
          </p:cNvPr>
          <p:cNvPicPr>
            <a:picLocks noChangeAspect="1"/>
          </p:cNvPicPr>
          <p:nvPr/>
        </p:nvPicPr>
        <p:blipFill>
          <a:blip r:embed="rId2"/>
          <a:stretch>
            <a:fillRect/>
          </a:stretch>
        </p:blipFill>
        <p:spPr>
          <a:xfrm>
            <a:off x="2541713" y="1051675"/>
            <a:ext cx="7108573" cy="5492989"/>
          </a:xfrm>
          <a:prstGeom prst="rect">
            <a:avLst/>
          </a:prstGeom>
        </p:spPr>
      </p:pic>
    </p:spTree>
    <p:extLst>
      <p:ext uri="{BB962C8B-B14F-4D97-AF65-F5344CB8AC3E}">
        <p14:creationId xmlns:p14="http://schemas.microsoft.com/office/powerpoint/2010/main" val="2082278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F1B08E6-99F5-1D1F-6C95-DDD72BCFD350}"/>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6000" b="1" kern="1200" dirty="0">
                <a:solidFill>
                  <a:schemeClr val="tx1"/>
                </a:solidFill>
                <a:latin typeface="+mj-lt"/>
                <a:ea typeface="+mj-ea"/>
                <a:cs typeface="+mj-cs"/>
              </a:rPr>
              <a:t>Application</a:t>
            </a:r>
            <a:endParaRPr lang="en-US" b="1"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CB4FF6FD-2945-90FD-EDCE-ED7E5638F1BB}"/>
              </a:ext>
            </a:extLst>
          </p:cNvPr>
          <p:cNvSpPr>
            <a:spLocks noGrp="1"/>
          </p:cNvSpPr>
          <p:nvPr>
            <p:ph idx="1"/>
          </p:nvPr>
        </p:nvSpPr>
        <p:spPr>
          <a:xfrm>
            <a:off x="876253" y="4080157"/>
            <a:ext cx="4260826" cy="1447340"/>
          </a:xfrm>
        </p:spPr>
        <p:txBody>
          <a:bodyPr vert="horz" lIns="91440" tIns="45720" rIns="91440" bIns="45720" rtlCol="0">
            <a:normAutofit/>
          </a:bodyPr>
          <a:lstStyle/>
          <a:p>
            <a:pPr marL="0" indent="0" algn="ctr">
              <a:buNone/>
            </a:pPr>
            <a:r>
              <a:rPr lang="en-US" sz="4000" kern="1200" dirty="0">
                <a:solidFill>
                  <a:schemeClr val="tx1"/>
                </a:solidFill>
                <a:latin typeface="+mn-lt"/>
                <a:ea typeface="+mn-ea"/>
                <a:cs typeface="+mn-cs"/>
              </a:rPr>
              <a:t>https://tinyurl.com/cwahecscholars</a:t>
            </a:r>
          </a:p>
        </p:txBody>
      </p:sp>
      <p:pic>
        <p:nvPicPr>
          <p:cNvPr id="5" name="Picture 4" descr="A qr code with a few black squares&#10;&#10;Description automatically generated">
            <a:extLst>
              <a:ext uri="{FF2B5EF4-FFF2-40B4-BE49-F238E27FC236}">
                <a16:creationId xmlns:a16="http://schemas.microsoft.com/office/drawing/2014/main" id="{3EAFCB3E-5ECC-CA61-3570-056CD5BCE9C8}"/>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2342505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1987EF-BC40-7C4A-1396-AA5CB932ADA8}"/>
              </a:ext>
            </a:extLst>
          </p:cNvPr>
          <p:cNvSpPr>
            <a:spLocks noGrp="1"/>
          </p:cNvSpPr>
          <p:nvPr>
            <p:ph type="title"/>
          </p:nvPr>
        </p:nvSpPr>
        <p:spPr>
          <a:xfrm>
            <a:off x="841248" y="256032"/>
            <a:ext cx="10506456" cy="1014984"/>
          </a:xfrm>
        </p:spPr>
        <p:txBody>
          <a:bodyPr anchor="b">
            <a:normAutofit/>
          </a:bodyPr>
          <a:lstStyle/>
          <a:p>
            <a:r>
              <a:rPr lang="en-US" dirty="0"/>
              <a:t>Questions?</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5507FE28-5CE1-95E9-0ABA-AE4E84F5B31D}"/>
              </a:ext>
            </a:extLst>
          </p:cNvPr>
          <p:cNvGraphicFramePr>
            <a:graphicFrameLocks noGrp="1"/>
          </p:cNvGraphicFramePr>
          <p:nvPr>
            <p:ph idx="1"/>
            <p:extLst>
              <p:ext uri="{D42A27DB-BD31-4B8C-83A1-F6EECF244321}">
                <p14:modId xmlns:p14="http://schemas.microsoft.com/office/powerpoint/2010/main" val="3205233298"/>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8452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534</Words>
  <Application>Microsoft Office PowerPoint</Application>
  <PresentationFormat>Widescreen</PresentationFormat>
  <Paragraphs>73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ADLaM Display</vt:lpstr>
      <vt:lpstr>Arial</vt:lpstr>
      <vt:lpstr>Calibri</vt:lpstr>
      <vt:lpstr>Calibri Light</vt:lpstr>
      <vt:lpstr>Office Theme</vt:lpstr>
      <vt:lpstr>PowerPoint Presentation</vt:lpstr>
      <vt:lpstr>CWAHEC Staff</vt:lpstr>
      <vt:lpstr>Area Health Education Center</vt:lpstr>
      <vt:lpstr>PowerPoint Presentation</vt:lpstr>
      <vt:lpstr>Strategic Priorities: </vt:lpstr>
      <vt:lpstr>Three Components of the AHEC Program</vt:lpstr>
      <vt:lpstr>AHEC Scholars</vt:lpstr>
      <vt:lpstr>AHEC Scholars</vt:lpstr>
      <vt:lpstr>Program Overview</vt:lpstr>
      <vt:lpstr>Curriculum Core Topic Areas</vt:lpstr>
      <vt:lpstr>Central Washington AHEC Schedule</vt:lpstr>
      <vt:lpstr>Benefits of the Program</vt:lpstr>
      <vt:lpstr>PowerPoint Presentation</vt:lpstr>
      <vt:lpstr>Application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Spurgeon</dc:creator>
  <cp:lastModifiedBy>Jordan Johnson</cp:lastModifiedBy>
  <cp:revision>26</cp:revision>
  <dcterms:created xsi:type="dcterms:W3CDTF">2023-05-19T05:49:02Z</dcterms:created>
  <dcterms:modified xsi:type="dcterms:W3CDTF">2024-01-10T17:53:01Z</dcterms:modified>
</cp:coreProperties>
</file>